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sldIdLst>
    <p:sldId id="256" r:id="rId4"/>
    <p:sldId id="257" r:id="rId5"/>
    <p:sldId id="258" r:id="rId6"/>
    <p:sldId id="259" r:id="rId7"/>
    <p:sldId id="260" r:id="rId8"/>
    <p:sldId id="261" r:id="rId9"/>
    <p:sldId id="262" r:id="rId10"/>
    <p:sldId id="263"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64" r:id="rId24"/>
    <p:sldId id="277" r:id="rId25"/>
    <p:sldId id="278" r:id="rId26"/>
    <p:sldId id="279" r:id="rId27"/>
    <p:sldId id="280" r:id="rId28"/>
    <p:sldId id="281" r:id="rId29"/>
    <p:sldId id="282" r:id="rId30"/>
    <p:sldId id="283" r:id="rId31"/>
    <p:sldId id="284" r:id="rId32"/>
    <p:sldId id="285" r:id="rId33"/>
    <p:sldId id="286" r:id="rId34"/>
    <p:sldId id="287" r:id="rId35"/>
    <p:sldId id="289" r:id="rId36"/>
    <p:sldId id="288" r:id="rId37"/>
    <p:sldId id="290" r:id="rId38"/>
    <p:sldId id="291" r:id="rId39"/>
    <p:sldId id="292" r:id="rId40"/>
  </p:sldIdLst>
  <p:sldSz cx="18288000" cy="10287000"/>
  <p:notesSz cx="6858000" cy="9144000"/>
  <p:embeddedFontLst>
    <p:embeddedFont>
      <p:font typeface="Antonio Bold" panose="020B0604020202020204" charset="0"/>
      <p:regular r:id="rId41"/>
    </p:embeddedFont>
    <p:embeddedFont>
      <p:font typeface="Antonio Ultra-Bold" panose="020B0604020202020204" charset="0"/>
      <p:regular r:id="rId42"/>
    </p:embeddedFont>
    <p:embeddedFont>
      <p:font typeface="Apricots" panose="020B0604020202020204" charset="0"/>
      <p:regular r:id="rId43"/>
    </p:embeddedFont>
    <p:embeddedFont>
      <p:font typeface="Canva Sans" panose="020B0604020202020204" charset="0"/>
      <p:regular r:id="rId44"/>
    </p:embeddedFont>
    <p:embeddedFont>
      <p:font typeface="Canva Sans Bold" panose="020B0604020202020204" charset="0"/>
      <p:regular r:id="rId45"/>
    </p:embeddedFont>
    <p:embeddedFont>
      <p:font typeface="Poppins" panose="020B0604020202020204" charset="0"/>
      <p:regular r:id="rId46"/>
      <p:bold r:id="rId47"/>
      <p:italic r:id="rId48"/>
      <p:boldItalic r:id="rId49"/>
    </p:embeddedFont>
    <p:embeddedFont>
      <p:font typeface="Poppins Bold" panose="020B0604020202020204" charset="0"/>
      <p:regular r:id="rId50"/>
      <p:bold r:id="rId51"/>
    </p:embeddedFont>
    <p:embeddedFont>
      <p:font typeface="Poppins Bold Italics"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57DC5B-BDE4-4395-B47D-3E16E2CF3A45}" v="146" dt="2024-02-28T12:48:48.520"/>
    <p1510:client id="{89D32AD5-CB46-B939-662F-FAB7DA10E5F0}" v="10" dt="2024-02-26T18:42:31.366"/>
    <p1510:client id="{95F5E187-93A2-449E-8325-8C4CC87F02E8}" v="7" dt="2024-02-26T19:33:47.086"/>
    <p1510:client id="{965E9947-99ED-486B-B7D0-E986908C03C6}" v="6" dt="2024-02-27T13:32:33.939"/>
    <p1510:client id="{9747F4D3-FCDF-4E5F-9A2C-6B3E565FA35C}" v="17" dt="2024-02-27T13:23:31.127"/>
    <p1510:client id="{F5A152CB-314B-47F0-8EA7-C3C34EB946DC}" v="170" dt="2024-02-28T12:55:56.4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5.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1.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microsoft.com/office/2016/11/relationships/changesInfo" Target="changesInfos/changesInfo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fen, Leyna" userId="S::steffenl@pt-sd.org::71bbb41f-1112-4cc2-83b9-f2e6bd16fb7c" providerId="AD" clId="Web-{2531D4CF-07A3-4640-966B-17DB1E38B175}"/>
    <pc:docChg chg="modSld sldOrd">
      <pc:chgData name="Steffen, Leyna" userId="S::steffenl@pt-sd.org::71bbb41f-1112-4cc2-83b9-f2e6bd16fb7c" providerId="AD" clId="Web-{2531D4CF-07A3-4640-966B-17DB1E38B175}" dt="2024-02-23T17:35:33.407" v="10" actId="1076"/>
      <pc:docMkLst>
        <pc:docMk/>
      </pc:docMkLst>
      <pc:sldChg chg="ord">
        <pc:chgData name="Steffen, Leyna" userId="S::steffenl@pt-sd.org::71bbb41f-1112-4cc2-83b9-f2e6bd16fb7c" providerId="AD" clId="Web-{2531D4CF-07A3-4640-966B-17DB1E38B175}" dt="2024-02-23T17:34:56.953" v="1"/>
        <pc:sldMkLst>
          <pc:docMk/>
          <pc:sldMk cId="0" sldId="264"/>
        </pc:sldMkLst>
      </pc:sldChg>
      <pc:sldChg chg="delSp modSp">
        <pc:chgData name="Steffen, Leyna" userId="S::steffenl@pt-sd.org::71bbb41f-1112-4cc2-83b9-f2e6bd16fb7c" providerId="AD" clId="Web-{2531D4CF-07A3-4640-966B-17DB1E38B175}" dt="2024-02-23T17:35:33.407" v="10" actId="1076"/>
        <pc:sldMkLst>
          <pc:docMk/>
          <pc:sldMk cId="0" sldId="280"/>
        </pc:sldMkLst>
        <pc:spChg chg="del">
          <ac:chgData name="Steffen, Leyna" userId="S::steffenl@pt-sd.org::71bbb41f-1112-4cc2-83b9-f2e6bd16fb7c" providerId="AD" clId="Web-{2531D4CF-07A3-4640-966B-17DB1E38B175}" dt="2024-02-23T17:35:14.469" v="4"/>
          <ac:spMkLst>
            <pc:docMk/>
            <pc:sldMk cId="0" sldId="280"/>
            <ac:spMk id="37" creationId="{00000000-0000-0000-0000-000000000000}"/>
          </ac:spMkLst>
        </pc:spChg>
        <pc:spChg chg="mod">
          <ac:chgData name="Steffen, Leyna" userId="S::steffenl@pt-sd.org::71bbb41f-1112-4cc2-83b9-f2e6bd16fb7c" providerId="AD" clId="Web-{2531D4CF-07A3-4640-966B-17DB1E38B175}" dt="2024-02-23T17:35:26.344" v="9" actId="1076"/>
          <ac:spMkLst>
            <pc:docMk/>
            <pc:sldMk cId="0" sldId="280"/>
            <ac:spMk id="38" creationId="{00000000-0000-0000-0000-000000000000}"/>
          </ac:spMkLst>
        </pc:spChg>
        <pc:spChg chg="mod">
          <ac:chgData name="Steffen, Leyna" userId="S::steffenl@pt-sd.org::71bbb41f-1112-4cc2-83b9-f2e6bd16fb7c" providerId="AD" clId="Web-{2531D4CF-07A3-4640-966B-17DB1E38B175}" dt="2024-02-23T17:35:33.407" v="10" actId="1076"/>
          <ac:spMkLst>
            <pc:docMk/>
            <pc:sldMk cId="0" sldId="280"/>
            <ac:spMk id="39" creationId="{00000000-0000-0000-0000-000000000000}"/>
          </ac:spMkLst>
        </pc:spChg>
        <pc:grpChg chg="del">
          <ac:chgData name="Steffen, Leyna" userId="S::steffenl@pt-sd.org::71bbb41f-1112-4cc2-83b9-f2e6bd16fb7c" providerId="AD" clId="Web-{2531D4CF-07A3-4640-966B-17DB1E38B175}" dt="2024-02-23T17:35:09.656" v="3"/>
          <ac:grpSpMkLst>
            <pc:docMk/>
            <pc:sldMk cId="0" sldId="280"/>
            <ac:grpSpMk id="11" creationId="{00000000-0000-0000-0000-000000000000}"/>
          </ac:grpSpMkLst>
        </pc:grpChg>
        <pc:grpChg chg="mod">
          <ac:chgData name="Steffen, Leyna" userId="S::steffenl@pt-sd.org::71bbb41f-1112-4cc2-83b9-f2e6bd16fb7c" providerId="AD" clId="Web-{2531D4CF-07A3-4640-966B-17DB1E38B175}" dt="2024-02-23T17:35:26.251" v="5" actId="1076"/>
          <ac:grpSpMkLst>
            <pc:docMk/>
            <pc:sldMk cId="0" sldId="280"/>
            <ac:grpSpMk id="14" creationId="{00000000-0000-0000-0000-000000000000}"/>
          </ac:grpSpMkLst>
        </pc:grpChg>
        <pc:grpChg chg="mod">
          <ac:chgData name="Steffen, Leyna" userId="S::steffenl@pt-sd.org::71bbb41f-1112-4cc2-83b9-f2e6bd16fb7c" providerId="AD" clId="Web-{2531D4CF-07A3-4640-966B-17DB1E38B175}" dt="2024-02-23T17:35:26.282" v="6" actId="1076"/>
          <ac:grpSpMkLst>
            <pc:docMk/>
            <pc:sldMk cId="0" sldId="280"/>
            <ac:grpSpMk id="17" creationId="{00000000-0000-0000-0000-000000000000}"/>
          </ac:grpSpMkLst>
        </pc:grpChg>
        <pc:grpChg chg="del">
          <ac:chgData name="Steffen, Leyna" userId="S::steffenl@pt-sd.org::71bbb41f-1112-4cc2-83b9-f2e6bd16fb7c" providerId="AD" clId="Web-{2531D4CF-07A3-4640-966B-17DB1E38B175}" dt="2024-02-23T17:35:08.391" v="2"/>
          <ac:grpSpMkLst>
            <pc:docMk/>
            <pc:sldMk cId="0" sldId="280"/>
            <ac:grpSpMk id="26" creationId="{00000000-0000-0000-0000-000000000000}"/>
          </ac:grpSpMkLst>
        </pc:grpChg>
        <pc:grpChg chg="mod">
          <ac:chgData name="Steffen, Leyna" userId="S::steffenl@pt-sd.org::71bbb41f-1112-4cc2-83b9-f2e6bd16fb7c" providerId="AD" clId="Web-{2531D4CF-07A3-4640-966B-17DB1E38B175}" dt="2024-02-23T17:35:26.297" v="7" actId="1076"/>
          <ac:grpSpMkLst>
            <pc:docMk/>
            <pc:sldMk cId="0" sldId="280"/>
            <ac:grpSpMk id="29" creationId="{00000000-0000-0000-0000-000000000000}"/>
          </ac:grpSpMkLst>
        </pc:grpChg>
        <pc:grpChg chg="mod">
          <ac:chgData name="Steffen, Leyna" userId="S::steffenl@pt-sd.org::71bbb41f-1112-4cc2-83b9-f2e6bd16fb7c" providerId="AD" clId="Web-{2531D4CF-07A3-4640-966B-17DB1E38B175}" dt="2024-02-23T17:35:26.329" v="8" actId="1076"/>
          <ac:grpSpMkLst>
            <pc:docMk/>
            <pc:sldMk cId="0" sldId="280"/>
            <ac:grpSpMk id="32" creationId="{00000000-0000-0000-0000-000000000000}"/>
          </ac:grpSpMkLst>
        </pc:grpChg>
      </pc:sldChg>
    </pc:docChg>
  </pc:docChgLst>
  <pc:docChgLst>
    <pc:chgData name="Prinsen, Heather" userId="S::prinsenh@pt-sd.org::5204e735-eee7-4b6b-b330-898a4f5efb9a" providerId="AD" clId="Web-{89D32AD5-CB46-B939-662F-FAB7DA10E5F0}"/>
    <pc:docChg chg="modSld">
      <pc:chgData name="Prinsen, Heather" userId="S::prinsenh@pt-sd.org::5204e735-eee7-4b6b-b330-898a4f5efb9a" providerId="AD" clId="Web-{89D32AD5-CB46-B939-662F-FAB7DA10E5F0}" dt="2024-02-26T18:42:31.351" v="4" actId="20577"/>
      <pc:docMkLst>
        <pc:docMk/>
      </pc:docMkLst>
      <pc:sldChg chg="modSp">
        <pc:chgData name="Prinsen, Heather" userId="S::prinsenh@pt-sd.org::5204e735-eee7-4b6b-b330-898a4f5efb9a" providerId="AD" clId="Web-{89D32AD5-CB46-B939-662F-FAB7DA10E5F0}" dt="2024-02-26T18:42:31.351" v="4" actId="20577"/>
        <pc:sldMkLst>
          <pc:docMk/>
          <pc:sldMk cId="0" sldId="292"/>
        </pc:sldMkLst>
        <pc:spChg chg="mod">
          <ac:chgData name="Prinsen, Heather" userId="S::prinsenh@pt-sd.org::5204e735-eee7-4b6b-b330-898a4f5efb9a" providerId="AD" clId="Web-{89D32AD5-CB46-B939-662F-FAB7DA10E5F0}" dt="2024-02-26T18:42:31.351" v="4" actId="20577"/>
          <ac:spMkLst>
            <pc:docMk/>
            <pc:sldMk cId="0" sldId="292"/>
            <ac:spMk id="26" creationId="{00000000-0000-0000-0000-000000000000}"/>
          </ac:spMkLst>
        </pc:spChg>
      </pc:sldChg>
    </pc:docChg>
  </pc:docChgLst>
  <pc:docChgLst>
    <pc:chgData name="Wolf, Courtney" userId="21a8eb05-67f9-46b5-ab58-0323158b847f" providerId="ADAL" clId="{95F5E187-93A2-449E-8325-8C4CC87F02E8}"/>
    <pc:docChg chg="modSld">
      <pc:chgData name="Wolf, Courtney" userId="21a8eb05-67f9-46b5-ab58-0323158b847f" providerId="ADAL" clId="{95F5E187-93A2-449E-8325-8C4CC87F02E8}" dt="2024-02-26T19:33:47.086" v="4" actId="1036"/>
      <pc:docMkLst>
        <pc:docMk/>
      </pc:docMkLst>
      <pc:sldChg chg="modSp mod">
        <pc:chgData name="Wolf, Courtney" userId="21a8eb05-67f9-46b5-ab58-0323158b847f" providerId="ADAL" clId="{95F5E187-93A2-449E-8325-8C4CC87F02E8}" dt="2024-02-26T19:33:47.086" v="4" actId="1036"/>
        <pc:sldMkLst>
          <pc:docMk/>
          <pc:sldMk cId="0" sldId="270"/>
        </pc:sldMkLst>
        <pc:spChg chg="mod">
          <ac:chgData name="Wolf, Courtney" userId="21a8eb05-67f9-46b5-ab58-0323158b847f" providerId="ADAL" clId="{95F5E187-93A2-449E-8325-8C4CC87F02E8}" dt="2024-02-26T19:33:47.086" v="4" actId="1036"/>
          <ac:spMkLst>
            <pc:docMk/>
            <pc:sldMk cId="0" sldId="270"/>
            <ac:spMk id="14" creationId="{00000000-0000-0000-0000-000000000000}"/>
          </ac:spMkLst>
        </pc:spChg>
      </pc:sldChg>
    </pc:docChg>
  </pc:docChgLst>
  <pc:docChgLst>
    <pc:chgData name="Steffen, Leyna" userId="S::steffenl@pt-sd.org::71bbb41f-1112-4cc2-83b9-f2e6bd16fb7c" providerId="AD" clId="Web-{9747F4D3-FCDF-4E5F-9A2C-6B3E565FA35C}"/>
    <pc:docChg chg="modSld">
      <pc:chgData name="Steffen, Leyna" userId="S::steffenl@pt-sd.org::71bbb41f-1112-4cc2-83b9-f2e6bd16fb7c" providerId="AD" clId="Web-{9747F4D3-FCDF-4E5F-9A2C-6B3E565FA35C}" dt="2024-02-27T13:23:31.127" v="9" actId="1076"/>
      <pc:docMkLst>
        <pc:docMk/>
      </pc:docMkLst>
      <pc:sldChg chg="modSp">
        <pc:chgData name="Steffen, Leyna" userId="S::steffenl@pt-sd.org::71bbb41f-1112-4cc2-83b9-f2e6bd16fb7c" providerId="AD" clId="Web-{9747F4D3-FCDF-4E5F-9A2C-6B3E565FA35C}" dt="2024-02-27T13:23:31.127" v="9" actId="1076"/>
        <pc:sldMkLst>
          <pc:docMk/>
          <pc:sldMk cId="0" sldId="277"/>
        </pc:sldMkLst>
        <pc:spChg chg="mod">
          <ac:chgData name="Steffen, Leyna" userId="S::steffenl@pt-sd.org::71bbb41f-1112-4cc2-83b9-f2e6bd16fb7c" providerId="AD" clId="Web-{9747F4D3-FCDF-4E5F-9A2C-6B3E565FA35C}" dt="2024-02-27T13:23:31.127" v="9" actId="1076"/>
          <ac:spMkLst>
            <pc:docMk/>
            <pc:sldMk cId="0" sldId="277"/>
            <ac:spMk id="67" creationId="{00000000-0000-0000-0000-000000000000}"/>
          </ac:spMkLst>
        </pc:spChg>
      </pc:sldChg>
    </pc:docChg>
  </pc:docChgLst>
  <pc:docChgLst>
    <pc:chgData name="Prinsen, Heather" userId="S::prinsenh@pt-sd.org::5204e735-eee7-4b6b-b330-898a4f5efb9a" providerId="AD" clId="Web-{6F67557A-C787-C3DE-890D-B3CF1D535C5F}"/>
    <pc:docChg chg="modSld">
      <pc:chgData name="Prinsen, Heather" userId="S::prinsenh@pt-sd.org::5204e735-eee7-4b6b-b330-898a4f5efb9a" providerId="AD" clId="Web-{6F67557A-C787-C3DE-890D-B3CF1D535C5F}" dt="2024-02-23T13:42:10.350" v="6" actId="20577"/>
      <pc:docMkLst>
        <pc:docMk/>
      </pc:docMkLst>
      <pc:sldChg chg="modSp">
        <pc:chgData name="Prinsen, Heather" userId="S::prinsenh@pt-sd.org::5204e735-eee7-4b6b-b330-898a4f5efb9a" providerId="AD" clId="Web-{6F67557A-C787-C3DE-890D-B3CF1D535C5F}" dt="2024-02-23T13:41:29.849" v="3" actId="1076"/>
        <pc:sldMkLst>
          <pc:docMk/>
          <pc:sldMk cId="0" sldId="261"/>
        </pc:sldMkLst>
        <pc:spChg chg="mod">
          <ac:chgData name="Prinsen, Heather" userId="S::prinsenh@pt-sd.org::5204e735-eee7-4b6b-b330-898a4f5efb9a" providerId="AD" clId="Web-{6F67557A-C787-C3DE-890D-B3CF1D535C5F}" dt="2024-02-23T13:41:29.849" v="3" actId="1076"/>
          <ac:spMkLst>
            <pc:docMk/>
            <pc:sldMk cId="0" sldId="261"/>
            <ac:spMk id="8" creationId="{00000000-0000-0000-0000-000000000000}"/>
          </ac:spMkLst>
        </pc:spChg>
        <pc:grpChg chg="mod">
          <ac:chgData name="Prinsen, Heather" userId="S::prinsenh@pt-sd.org::5204e735-eee7-4b6b-b330-898a4f5efb9a" providerId="AD" clId="Web-{6F67557A-C787-C3DE-890D-B3CF1D535C5F}" dt="2024-02-23T13:41:27.334" v="2" actId="1076"/>
          <ac:grpSpMkLst>
            <pc:docMk/>
            <pc:sldMk cId="0" sldId="261"/>
            <ac:grpSpMk id="5" creationId="{00000000-0000-0000-0000-000000000000}"/>
          </ac:grpSpMkLst>
        </pc:grpChg>
      </pc:sldChg>
      <pc:sldChg chg="modSp">
        <pc:chgData name="Prinsen, Heather" userId="S::prinsenh@pt-sd.org::5204e735-eee7-4b6b-b330-898a4f5efb9a" providerId="AD" clId="Web-{6F67557A-C787-C3DE-890D-B3CF1D535C5F}" dt="2024-02-23T13:42:10.350" v="6" actId="20577"/>
        <pc:sldMkLst>
          <pc:docMk/>
          <pc:sldMk cId="0" sldId="267"/>
        </pc:sldMkLst>
        <pc:spChg chg="mod">
          <ac:chgData name="Prinsen, Heather" userId="S::prinsenh@pt-sd.org::5204e735-eee7-4b6b-b330-898a4f5efb9a" providerId="AD" clId="Web-{6F67557A-C787-C3DE-890D-B3CF1D535C5F}" dt="2024-02-23T13:42:10.350" v="6" actId="20577"/>
          <ac:spMkLst>
            <pc:docMk/>
            <pc:sldMk cId="0" sldId="267"/>
            <ac:spMk id="18" creationId="{00000000-0000-0000-0000-000000000000}"/>
          </ac:spMkLst>
        </pc:spChg>
      </pc:sldChg>
    </pc:docChg>
  </pc:docChgLst>
  <pc:docChgLst>
    <pc:chgData name="Steffen, Leyna" userId="S::steffenl@pt-sd.org::71bbb41f-1112-4cc2-83b9-f2e6bd16fb7c" providerId="AD" clId="Web-{2157DC5B-BDE4-4395-B47D-3E16E2CF3A45}"/>
    <pc:docChg chg="modSld">
      <pc:chgData name="Steffen, Leyna" userId="S::steffenl@pt-sd.org::71bbb41f-1112-4cc2-83b9-f2e6bd16fb7c" providerId="AD" clId="Web-{2157DC5B-BDE4-4395-B47D-3E16E2CF3A45}" dt="2024-02-28T12:48:48.520" v="110" actId="20577"/>
      <pc:docMkLst>
        <pc:docMk/>
      </pc:docMkLst>
      <pc:sldChg chg="modSp">
        <pc:chgData name="Steffen, Leyna" userId="S::steffenl@pt-sd.org::71bbb41f-1112-4cc2-83b9-f2e6bd16fb7c" providerId="AD" clId="Web-{2157DC5B-BDE4-4395-B47D-3E16E2CF3A45}" dt="2024-02-28T12:48:21.473" v="106" actId="20577"/>
        <pc:sldMkLst>
          <pc:docMk/>
          <pc:sldMk cId="0" sldId="270"/>
        </pc:sldMkLst>
        <pc:spChg chg="mod">
          <ac:chgData name="Steffen, Leyna" userId="S::steffenl@pt-sd.org::71bbb41f-1112-4cc2-83b9-f2e6bd16fb7c" providerId="AD" clId="Web-{2157DC5B-BDE4-4395-B47D-3E16E2CF3A45}" dt="2024-02-28T12:48:21.473" v="106" actId="20577"/>
          <ac:spMkLst>
            <pc:docMk/>
            <pc:sldMk cId="0" sldId="270"/>
            <ac:spMk id="17" creationId="{00000000-0000-0000-0000-000000000000}"/>
          </ac:spMkLst>
        </pc:spChg>
      </pc:sldChg>
      <pc:sldChg chg="modSp">
        <pc:chgData name="Steffen, Leyna" userId="S::steffenl@pt-sd.org::71bbb41f-1112-4cc2-83b9-f2e6bd16fb7c" providerId="AD" clId="Web-{2157DC5B-BDE4-4395-B47D-3E16E2CF3A45}" dt="2024-02-28T12:48:48.520" v="110" actId="20577"/>
        <pc:sldMkLst>
          <pc:docMk/>
          <pc:sldMk cId="0" sldId="271"/>
        </pc:sldMkLst>
        <pc:spChg chg="mod">
          <ac:chgData name="Steffen, Leyna" userId="S::steffenl@pt-sd.org::71bbb41f-1112-4cc2-83b9-f2e6bd16fb7c" providerId="AD" clId="Web-{2157DC5B-BDE4-4395-B47D-3E16E2CF3A45}" dt="2024-02-28T12:48:48.520" v="110" actId="20577"/>
          <ac:spMkLst>
            <pc:docMk/>
            <pc:sldMk cId="0" sldId="271"/>
            <ac:spMk id="12" creationId="{00000000-0000-0000-0000-000000000000}"/>
          </ac:spMkLst>
        </pc:spChg>
      </pc:sldChg>
      <pc:sldChg chg="modSp">
        <pc:chgData name="Steffen, Leyna" userId="S::steffenl@pt-sd.org::71bbb41f-1112-4cc2-83b9-f2e6bd16fb7c" providerId="AD" clId="Web-{2157DC5B-BDE4-4395-B47D-3E16E2CF3A45}" dt="2024-02-28T12:46:43" v="103"/>
        <pc:sldMkLst>
          <pc:docMk/>
          <pc:sldMk cId="0" sldId="285"/>
        </pc:sldMkLst>
        <pc:graphicFrameChg chg="mod modGraphic">
          <ac:chgData name="Steffen, Leyna" userId="S::steffenl@pt-sd.org::71bbb41f-1112-4cc2-83b9-f2e6bd16fb7c" providerId="AD" clId="Web-{2157DC5B-BDE4-4395-B47D-3E16E2CF3A45}" dt="2024-02-28T12:46:43" v="103"/>
          <ac:graphicFrameMkLst>
            <pc:docMk/>
            <pc:sldMk cId="0" sldId="285"/>
            <ac:graphicFrameMk id="2" creationId="{00000000-0000-0000-0000-000000000000}"/>
          </ac:graphicFrameMkLst>
        </pc:graphicFrameChg>
      </pc:sldChg>
    </pc:docChg>
  </pc:docChgLst>
  <pc:docChgLst>
    <pc:chgData name="Steffen, Leyna" userId="S::steffenl@pt-sd.org::71bbb41f-1112-4cc2-83b9-f2e6bd16fb7c" providerId="AD" clId="Web-{F5A152CB-314B-47F0-8EA7-C3C34EB946DC}"/>
    <pc:docChg chg="modSld sldOrd">
      <pc:chgData name="Steffen, Leyna" userId="S::steffenl@pt-sd.org::71bbb41f-1112-4cc2-83b9-f2e6bd16fb7c" providerId="AD" clId="Web-{F5A152CB-314B-47F0-8EA7-C3C34EB946DC}" dt="2024-02-28T12:55:56.407" v="89"/>
      <pc:docMkLst>
        <pc:docMk/>
      </pc:docMkLst>
      <pc:sldChg chg="addSp delSp modSp">
        <pc:chgData name="Steffen, Leyna" userId="S::steffenl@pt-sd.org::71bbb41f-1112-4cc2-83b9-f2e6bd16fb7c" providerId="AD" clId="Web-{F5A152CB-314B-47F0-8EA7-C3C34EB946DC}" dt="2024-02-28T12:53:26.257" v="88" actId="20577"/>
        <pc:sldMkLst>
          <pc:docMk/>
          <pc:sldMk cId="0" sldId="257"/>
        </pc:sldMkLst>
        <pc:spChg chg="del mod">
          <ac:chgData name="Steffen, Leyna" userId="S::steffenl@pt-sd.org::71bbb41f-1112-4cc2-83b9-f2e6bd16fb7c" providerId="AD" clId="Web-{F5A152CB-314B-47F0-8EA7-C3C34EB946DC}" dt="2024-02-28T12:53:09.287" v="60"/>
          <ac:spMkLst>
            <pc:docMk/>
            <pc:sldMk cId="0" sldId="257"/>
            <ac:spMk id="50" creationId="{00000000-0000-0000-0000-000000000000}"/>
          </ac:spMkLst>
        </pc:spChg>
        <pc:spChg chg="add mod">
          <ac:chgData name="Steffen, Leyna" userId="S::steffenl@pt-sd.org::71bbb41f-1112-4cc2-83b9-f2e6bd16fb7c" providerId="AD" clId="Web-{F5A152CB-314B-47F0-8EA7-C3C34EB946DC}" dt="2024-02-28T12:53:26.257" v="88" actId="20577"/>
          <ac:spMkLst>
            <pc:docMk/>
            <pc:sldMk cId="0" sldId="257"/>
            <ac:spMk id="51" creationId="{C09C06FB-33E1-9004-38C2-AF6DBF6584CA}"/>
          </ac:spMkLst>
        </pc:spChg>
      </pc:sldChg>
      <pc:sldChg chg="delSp modSp">
        <pc:chgData name="Steffen, Leyna" userId="S::steffenl@pt-sd.org::71bbb41f-1112-4cc2-83b9-f2e6bd16fb7c" providerId="AD" clId="Web-{F5A152CB-314B-47F0-8EA7-C3C34EB946DC}" dt="2024-02-28T12:52:25.581" v="40" actId="1076"/>
        <pc:sldMkLst>
          <pc:docMk/>
          <pc:sldMk cId="0" sldId="258"/>
        </pc:sldMkLst>
        <pc:spChg chg="mod">
          <ac:chgData name="Steffen, Leyna" userId="S::steffenl@pt-sd.org::71bbb41f-1112-4cc2-83b9-f2e6bd16fb7c" providerId="AD" clId="Web-{F5A152CB-314B-47F0-8EA7-C3C34EB946DC}" dt="2024-02-28T12:52:25.581" v="40" actId="1076"/>
          <ac:spMkLst>
            <pc:docMk/>
            <pc:sldMk cId="0" sldId="258"/>
            <ac:spMk id="22" creationId="{00000000-0000-0000-0000-000000000000}"/>
          </ac:spMkLst>
        </pc:spChg>
        <pc:spChg chg="mod">
          <ac:chgData name="Steffen, Leyna" userId="S::steffenl@pt-sd.org::71bbb41f-1112-4cc2-83b9-f2e6bd16fb7c" providerId="AD" clId="Web-{F5A152CB-314B-47F0-8EA7-C3C34EB946DC}" dt="2024-02-28T12:52:20.597" v="37" actId="1076"/>
          <ac:spMkLst>
            <pc:docMk/>
            <pc:sldMk cId="0" sldId="258"/>
            <ac:spMk id="23" creationId="{00000000-0000-0000-0000-000000000000}"/>
          </ac:spMkLst>
        </pc:spChg>
        <pc:spChg chg="mod">
          <ac:chgData name="Steffen, Leyna" userId="S::steffenl@pt-sd.org::71bbb41f-1112-4cc2-83b9-f2e6bd16fb7c" providerId="AD" clId="Web-{F5A152CB-314B-47F0-8EA7-C3C34EB946DC}" dt="2024-02-28T12:52:20.612" v="38" actId="1076"/>
          <ac:spMkLst>
            <pc:docMk/>
            <pc:sldMk cId="0" sldId="258"/>
            <ac:spMk id="24" creationId="{00000000-0000-0000-0000-000000000000}"/>
          </ac:spMkLst>
        </pc:spChg>
        <pc:spChg chg="mod">
          <ac:chgData name="Steffen, Leyna" userId="S::steffenl@pt-sd.org::71bbb41f-1112-4cc2-83b9-f2e6bd16fb7c" providerId="AD" clId="Web-{F5A152CB-314B-47F0-8EA7-C3C34EB946DC}" dt="2024-02-28T12:52:20.628" v="39" actId="1076"/>
          <ac:spMkLst>
            <pc:docMk/>
            <pc:sldMk cId="0" sldId="258"/>
            <ac:spMk id="25" creationId="{00000000-0000-0000-0000-000000000000}"/>
          </ac:spMkLst>
        </pc:spChg>
        <pc:spChg chg="del mod">
          <ac:chgData name="Steffen, Leyna" userId="S::steffenl@pt-sd.org::71bbb41f-1112-4cc2-83b9-f2e6bd16fb7c" providerId="AD" clId="Web-{F5A152CB-314B-47F0-8EA7-C3C34EB946DC}" dt="2024-02-28T12:52:10.956" v="29"/>
          <ac:spMkLst>
            <pc:docMk/>
            <pc:sldMk cId="0" sldId="258"/>
            <ac:spMk id="26" creationId="{00000000-0000-0000-0000-000000000000}"/>
          </ac:spMkLst>
        </pc:spChg>
        <pc:grpChg chg="mod">
          <ac:chgData name="Steffen, Leyna" userId="S::steffenl@pt-sd.org::71bbb41f-1112-4cc2-83b9-f2e6bd16fb7c" providerId="AD" clId="Web-{F5A152CB-314B-47F0-8EA7-C3C34EB946DC}" dt="2024-02-28T12:52:20.487" v="30" actId="1076"/>
          <ac:grpSpMkLst>
            <pc:docMk/>
            <pc:sldMk cId="0" sldId="258"/>
            <ac:grpSpMk id="2" creationId="{00000000-0000-0000-0000-000000000000}"/>
          </ac:grpSpMkLst>
        </pc:grpChg>
        <pc:grpChg chg="mod">
          <ac:chgData name="Steffen, Leyna" userId="S::steffenl@pt-sd.org::71bbb41f-1112-4cc2-83b9-f2e6bd16fb7c" providerId="AD" clId="Web-{F5A152CB-314B-47F0-8EA7-C3C34EB946DC}" dt="2024-02-28T12:52:20.519" v="31" actId="1076"/>
          <ac:grpSpMkLst>
            <pc:docMk/>
            <pc:sldMk cId="0" sldId="258"/>
            <ac:grpSpMk id="5" creationId="{00000000-0000-0000-0000-000000000000}"/>
          </ac:grpSpMkLst>
        </pc:grpChg>
        <pc:grpChg chg="mod">
          <ac:chgData name="Steffen, Leyna" userId="S::steffenl@pt-sd.org::71bbb41f-1112-4cc2-83b9-f2e6bd16fb7c" providerId="AD" clId="Web-{F5A152CB-314B-47F0-8EA7-C3C34EB946DC}" dt="2024-02-28T12:52:20.519" v="32" actId="1076"/>
          <ac:grpSpMkLst>
            <pc:docMk/>
            <pc:sldMk cId="0" sldId="258"/>
            <ac:grpSpMk id="7" creationId="{00000000-0000-0000-0000-000000000000}"/>
          </ac:grpSpMkLst>
        </pc:grpChg>
        <pc:grpChg chg="del">
          <ac:chgData name="Steffen, Leyna" userId="S::steffenl@pt-sd.org::71bbb41f-1112-4cc2-83b9-f2e6bd16fb7c" providerId="AD" clId="Web-{F5A152CB-314B-47F0-8EA7-C3C34EB946DC}" dt="2024-02-28T12:52:05.611" v="25"/>
          <ac:grpSpMkLst>
            <pc:docMk/>
            <pc:sldMk cId="0" sldId="258"/>
            <ac:grpSpMk id="10" creationId="{00000000-0000-0000-0000-000000000000}"/>
          </ac:grpSpMkLst>
        </pc:grpChg>
        <pc:grpChg chg="mod">
          <ac:chgData name="Steffen, Leyna" userId="S::steffenl@pt-sd.org::71bbb41f-1112-4cc2-83b9-f2e6bd16fb7c" providerId="AD" clId="Web-{F5A152CB-314B-47F0-8EA7-C3C34EB946DC}" dt="2024-02-28T12:52:20.534" v="33" actId="1076"/>
          <ac:grpSpMkLst>
            <pc:docMk/>
            <pc:sldMk cId="0" sldId="258"/>
            <ac:grpSpMk id="13" creationId="{00000000-0000-0000-0000-000000000000}"/>
          </ac:grpSpMkLst>
        </pc:grpChg>
        <pc:grpChg chg="mod">
          <ac:chgData name="Steffen, Leyna" userId="S::steffenl@pt-sd.org::71bbb41f-1112-4cc2-83b9-f2e6bd16fb7c" providerId="AD" clId="Web-{F5A152CB-314B-47F0-8EA7-C3C34EB946DC}" dt="2024-02-28T12:52:20.566" v="34" actId="1076"/>
          <ac:grpSpMkLst>
            <pc:docMk/>
            <pc:sldMk cId="0" sldId="258"/>
            <ac:grpSpMk id="16" creationId="{00000000-0000-0000-0000-000000000000}"/>
          </ac:grpSpMkLst>
        </pc:grpChg>
        <pc:grpChg chg="del">
          <ac:chgData name="Steffen, Leyna" userId="S::steffenl@pt-sd.org::71bbb41f-1112-4cc2-83b9-f2e6bd16fb7c" providerId="AD" clId="Web-{F5A152CB-314B-47F0-8EA7-C3C34EB946DC}" dt="2024-02-28T12:52:03.986" v="24"/>
          <ac:grpSpMkLst>
            <pc:docMk/>
            <pc:sldMk cId="0" sldId="258"/>
            <ac:grpSpMk id="18" creationId="{00000000-0000-0000-0000-000000000000}"/>
          </ac:grpSpMkLst>
        </pc:grpChg>
        <pc:grpChg chg="mod">
          <ac:chgData name="Steffen, Leyna" userId="S::steffenl@pt-sd.org::71bbb41f-1112-4cc2-83b9-f2e6bd16fb7c" providerId="AD" clId="Web-{F5A152CB-314B-47F0-8EA7-C3C34EB946DC}" dt="2024-02-28T12:52:20.581" v="35" actId="1076"/>
          <ac:grpSpMkLst>
            <pc:docMk/>
            <pc:sldMk cId="0" sldId="258"/>
            <ac:grpSpMk id="20" creationId="{00000000-0000-0000-0000-000000000000}"/>
          </ac:grpSpMkLst>
        </pc:grpChg>
      </pc:sldChg>
      <pc:sldChg chg="ord">
        <pc:chgData name="Steffen, Leyna" userId="S::steffenl@pt-sd.org::71bbb41f-1112-4cc2-83b9-f2e6bd16fb7c" providerId="AD" clId="Web-{F5A152CB-314B-47F0-8EA7-C3C34EB946DC}" dt="2024-02-28T12:55:56.407" v="89"/>
        <pc:sldMkLst>
          <pc:docMk/>
          <pc:sldMk cId="0" sldId="288"/>
        </pc:sldMkLst>
      </pc:sldChg>
    </pc:docChg>
  </pc:docChgLst>
  <pc:docChgLst>
    <pc:chgData name="Steffen, Leyna" userId="S::steffenl@pt-sd.org::71bbb41f-1112-4cc2-83b9-f2e6bd16fb7c" providerId="AD" clId="Web-{965E9947-99ED-486B-B7D0-E986908C03C6}"/>
    <pc:docChg chg="modSld">
      <pc:chgData name="Steffen, Leyna" userId="S::steffenl@pt-sd.org::71bbb41f-1112-4cc2-83b9-f2e6bd16fb7c" providerId="AD" clId="Web-{965E9947-99ED-486B-B7D0-E986908C03C6}" dt="2024-02-27T13:32:31.813" v="3" actId="20577"/>
      <pc:docMkLst>
        <pc:docMk/>
      </pc:docMkLst>
      <pc:sldChg chg="modSp">
        <pc:chgData name="Steffen, Leyna" userId="S::steffenl@pt-sd.org::71bbb41f-1112-4cc2-83b9-f2e6bd16fb7c" providerId="AD" clId="Web-{965E9947-99ED-486B-B7D0-E986908C03C6}" dt="2024-02-27T13:32:31.813" v="3" actId="20577"/>
        <pc:sldMkLst>
          <pc:docMk/>
          <pc:sldMk cId="0" sldId="277"/>
        </pc:sldMkLst>
        <pc:spChg chg="mod">
          <ac:chgData name="Steffen, Leyna" userId="S::steffenl@pt-sd.org::71bbb41f-1112-4cc2-83b9-f2e6bd16fb7c" providerId="AD" clId="Web-{965E9947-99ED-486B-B7D0-E986908C03C6}" dt="2024-02-27T13:32:31.813" v="3" actId="20577"/>
          <ac:spMkLst>
            <pc:docMk/>
            <pc:sldMk cId="0" sldId="277"/>
            <ac:spMk id="67"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5.svg"/></Relationships>
</file>

<file path=ppt/slides/_rels/slide1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5.sv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25.sv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sv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832212">
            <a:off x="12922589" y="-1086317"/>
            <a:ext cx="8650847" cy="5766620"/>
            <a:chOff x="0" y="-38100"/>
            <a:chExt cx="413726" cy="275788"/>
          </a:xfrm>
        </p:grpSpPr>
        <p:sp>
          <p:nvSpPr>
            <p:cNvPr id="3" name="Freeform 3"/>
            <p:cNvSpPr/>
            <p:nvPr/>
          </p:nvSpPr>
          <p:spPr>
            <a:xfrm>
              <a:off x="0" y="0"/>
              <a:ext cx="413726" cy="237688"/>
            </a:xfrm>
            <a:custGeom>
              <a:avLst/>
              <a:gdLst/>
              <a:ahLst/>
              <a:cxnLst/>
              <a:rect l="l" t="t" r="r" b="b"/>
              <a:pathLst>
                <a:path w="413726" h="237688">
                  <a:moveTo>
                    <a:pt x="0" y="0"/>
                  </a:moveTo>
                  <a:lnTo>
                    <a:pt x="413726" y="0"/>
                  </a:lnTo>
                  <a:lnTo>
                    <a:pt x="413726" y="237688"/>
                  </a:lnTo>
                  <a:lnTo>
                    <a:pt x="0" y="237688"/>
                  </a:lnTo>
                  <a:close/>
                </a:path>
              </a:pathLst>
            </a:custGeom>
            <a:solidFill>
              <a:srgbClr val="000000"/>
            </a:solidFill>
          </p:spPr>
          <p:txBody>
            <a:bodyPr/>
            <a:lstStyle/>
            <a:p>
              <a:endParaRPr lang="en-US"/>
            </a:p>
          </p:txBody>
        </p:sp>
        <p:sp>
          <p:nvSpPr>
            <p:cNvPr id="4" name="TextBox 4"/>
            <p:cNvSpPr txBox="1"/>
            <p:nvPr/>
          </p:nvSpPr>
          <p:spPr>
            <a:xfrm>
              <a:off x="0" y="-38100"/>
              <a:ext cx="413726" cy="275788"/>
            </a:xfrm>
            <a:prstGeom prst="rect">
              <a:avLst/>
            </a:prstGeom>
          </p:spPr>
          <p:txBody>
            <a:bodyPr lIns="50800" tIns="50800" rIns="50800" bIns="50800" rtlCol="0" anchor="ctr"/>
            <a:lstStyle/>
            <a:p>
              <a:pPr algn="ctr">
                <a:lnSpc>
                  <a:spcPts val="2756"/>
                </a:lnSpc>
              </a:pPr>
              <a:endParaRPr/>
            </a:p>
          </p:txBody>
        </p:sp>
      </p:grpSp>
      <p:grpSp>
        <p:nvGrpSpPr>
          <p:cNvPr id="5" name="Group 5"/>
          <p:cNvGrpSpPr/>
          <p:nvPr/>
        </p:nvGrpSpPr>
        <p:grpSpPr>
          <a:xfrm rot="-1832212">
            <a:off x="7131574" y="5651620"/>
            <a:ext cx="17619915" cy="8584597"/>
            <a:chOff x="0" y="-38100"/>
            <a:chExt cx="842670" cy="410557"/>
          </a:xfrm>
        </p:grpSpPr>
        <p:sp>
          <p:nvSpPr>
            <p:cNvPr id="6" name="Freeform 6"/>
            <p:cNvSpPr/>
            <p:nvPr/>
          </p:nvSpPr>
          <p:spPr>
            <a:xfrm>
              <a:off x="0" y="0"/>
              <a:ext cx="842670" cy="372457"/>
            </a:xfrm>
            <a:custGeom>
              <a:avLst/>
              <a:gdLst/>
              <a:ahLst/>
              <a:cxnLst/>
              <a:rect l="l" t="t" r="r" b="b"/>
              <a:pathLst>
                <a:path w="842670" h="372457">
                  <a:moveTo>
                    <a:pt x="0" y="0"/>
                  </a:moveTo>
                  <a:lnTo>
                    <a:pt x="842670" y="0"/>
                  </a:lnTo>
                  <a:lnTo>
                    <a:pt x="842670" y="372457"/>
                  </a:lnTo>
                  <a:lnTo>
                    <a:pt x="0" y="372457"/>
                  </a:lnTo>
                  <a:close/>
                </a:path>
              </a:pathLst>
            </a:custGeom>
            <a:solidFill>
              <a:srgbClr val="A80707"/>
            </a:solidFill>
          </p:spPr>
          <p:txBody>
            <a:bodyPr/>
            <a:lstStyle/>
            <a:p>
              <a:endParaRPr lang="en-US"/>
            </a:p>
          </p:txBody>
        </p:sp>
        <p:sp>
          <p:nvSpPr>
            <p:cNvPr id="7" name="TextBox 7"/>
            <p:cNvSpPr txBox="1"/>
            <p:nvPr/>
          </p:nvSpPr>
          <p:spPr>
            <a:xfrm>
              <a:off x="0" y="-38100"/>
              <a:ext cx="842670" cy="410557"/>
            </a:xfrm>
            <a:prstGeom prst="rect">
              <a:avLst/>
            </a:prstGeom>
          </p:spPr>
          <p:txBody>
            <a:bodyPr lIns="50800" tIns="50800" rIns="50800" bIns="50800" rtlCol="0" anchor="ctr"/>
            <a:lstStyle/>
            <a:p>
              <a:pPr algn="ctr">
                <a:lnSpc>
                  <a:spcPts val="2756"/>
                </a:lnSpc>
              </a:pPr>
              <a:endParaRPr/>
            </a:p>
          </p:txBody>
        </p:sp>
      </p:grpSp>
      <p:grpSp>
        <p:nvGrpSpPr>
          <p:cNvPr id="8" name="Group 8"/>
          <p:cNvGrpSpPr/>
          <p:nvPr/>
        </p:nvGrpSpPr>
        <p:grpSpPr>
          <a:xfrm>
            <a:off x="10410683" y="853521"/>
            <a:ext cx="7091994" cy="8150077"/>
            <a:chOff x="0" y="5044"/>
            <a:chExt cx="698500" cy="802712"/>
          </a:xfrm>
        </p:grpSpPr>
        <p:sp>
          <p:nvSpPr>
            <p:cNvPr id="9" name="Freeform 9"/>
            <p:cNvSpPr/>
            <p:nvPr/>
          </p:nvSpPr>
          <p:spPr>
            <a:xfrm>
              <a:off x="0" y="5044"/>
              <a:ext cx="698500" cy="802712"/>
            </a:xfrm>
            <a:custGeom>
              <a:avLst/>
              <a:gdLst/>
              <a:ahLst/>
              <a:cxnLst/>
              <a:rect l="l" t="t" r="r" b="b"/>
              <a:pathLst>
                <a:path w="698500" h="802712">
                  <a:moveTo>
                    <a:pt x="371954" y="8166"/>
                  </a:moveTo>
                  <a:lnTo>
                    <a:pt x="675796" y="184946"/>
                  </a:lnTo>
                  <a:cubicBezTo>
                    <a:pt x="689852" y="193125"/>
                    <a:pt x="698500" y="208161"/>
                    <a:pt x="698500" y="224424"/>
                  </a:cubicBezTo>
                  <a:lnTo>
                    <a:pt x="698500" y="578288"/>
                  </a:lnTo>
                  <a:cubicBezTo>
                    <a:pt x="698500" y="594551"/>
                    <a:pt x="689852" y="609587"/>
                    <a:pt x="675796" y="617766"/>
                  </a:cubicBezTo>
                  <a:lnTo>
                    <a:pt x="371954" y="794546"/>
                  </a:lnTo>
                  <a:cubicBezTo>
                    <a:pt x="357919" y="802712"/>
                    <a:pt x="340581" y="802712"/>
                    <a:pt x="326546" y="794546"/>
                  </a:cubicBezTo>
                  <a:lnTo>
                    <a:pt x="22704" y="617766"/>
                  </a:lnTo>
                  <a:cubicBezTo>
                    <a:pt x="8648" y="609587"/>
                    <a:pt x="0" y="594551"/>
                    <a:pt x="0" y="578288"/>
                  </a:cubicBezTo>
                  <a:lnTo>
                    <a:pt x="0" y="224424"/>
                  </a:lnTo>
                  <a:cubicBezTo>
                    <a:pt x="0" y="208161"/>
                    <a:pt x="8648" y="193125"/>
                    <a:pt x="22704" y="184946"/>
                  </a:cubicBezTo>
                  <a:lnTo>
                    <a:pt x="326546" y="8166"/>
                  </a:lnTo>
                  <a:cubicBezTo>
                    <a:pt x="340581" y="0"/>
                    <a:pt x="357919" y="0"/>
                    <a:pt x="371954" y="8166"/>
                  </a:cubicBezTo>
                  <a:close/>
                </a:path>
              </a:pathLst>
            </a:custGeom>
            <a:solidFill>
              <a:srgbClr val="000000">
                <a:alpha val="0"/>
              </a:srgbClr>
            </a:solidFill>
            <a:ln w="190500" cap="rnd">
              <a:solidFill>
                <a:srgbClr val="FFFFFF"/>
              </a:solidFill>
              <a:prstDash val="solid"/>
              <a:round/>
            </a:ln>
          </p:spPr>
          <p:txBody>
            <a:bodyPr/>
            <a:lstStyle/>
            <a:p>
              <a:endParaRPr lang="en-US"/>
            </a:p>
          </p:txBody>
        </p:sp>
        <p:sp>
          <p:nvSpPr>
            <p:cNvPr id="10" name="TextBox 10"/>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11" name="Group 11"/>
          <p:cNvGrpSpPr/>
          <p:nvPr/>
        </p:nvGrpSpPr>
        <p:grpSpPr>
          <a:xfrm rot="-1842130">
            <a:off x="4206373" y="9058422"/>
            <a:ext cx="10021792" cy="507317"/>
            <a:chOff x="0" y="-38100"/>
            <a:chExt cx="2517286" cy="127428"/>
          </a:xfrm>
        </p:grpSpPr>
        <p:sp>
          <p:nvSpPr>
            <p:cNvPr id="12" name="Freeform 12"/>
            <p:cNvSpPr/>
            <p:nvPr/>
          </p:nvSpPr>
          <p:spPr>
            <a:xfrm>
              <a:off x="0" y="0"/>
              <a:ext cx="2517286" cy="89328"/>
            </a:xfrm>
            <a:custGeom>
              <a:avLst/>
              <a:gdLst/>
              <a:ahLst/>
              <a:cxnLst/>
              <a:rect l="l" t="t" r="r" b="b"/>
              <a:pathLst>
                <a:path w="2517286" h="89328">
                  <a:moveTo>
                    <a:pt x="44664" y="0"/>
                  </a:moveTo>
                  <a:lnTo>
                    <a:pt x="2472622" y="0"/>
                  </a:lnTo>
                  <a:cubicBezTo>
                    <a:pt x="2497290" y="0"/>
                    <a:pt x="2517286" y="19997"/>
                    <a:pt x="2517286" y="44664"/>
                  </a:cubicBezTo>
                  <a:lnTo>
                    <a:pt x="2517286" y="44664"/>
                  </a:lnTo>
                  <a:cubicBezTo>
                    <a:pt x="2517286" y="56510"/>
                    <a:pt x="2512581" y="67870"/>
                    <a:pt x="2504205" y="76246"/>
                  </a:cubicBezTo>
                  <a:cubicBezTo>
                    <a:pt x="2495828" y="84623"/>
                    <a:pt x="2484468" y="89328"/>
                    <a:pt x="2472622" y="89328"/>
                  </a:cubicBezTo>
                  <a:lnTo>
                    <a:pt x="44664" y="89328"/>
                  </a:lnTo>
                  <a:cubicBezTo>
                    <a:pt x="19997" y="89328"/>
                    <a:pt x="0" y="69331"/>
                    <a:pt x="0" y="44664"/>
                  </a:cubicBezTo>
                  <a:lnTo>
                    <a:pt x="0" y="44664"/>
                  </a:lnTo>
                  <a:cubicBezTo>
                    <a:pt x="0" y="19997"/>
                    <a:pt x="19997" y="0"/>
                    <a:pt x="44664" y="0"/>
                  </a:cubicBezTo>
                  <a:close/>
                </a:path>
              </a:pathLst>
            </a:custGeom>
            <a:solidFill>
              <a:srgbClr val="000000"/>
            </a:solidFill>
            <a:ln cap="rnd">
              <a:noFill/>
              <a:prstDash val="solid"/>
              <a:round/>
            </a:ln>
          </p:spPr>
          <p:txBody>
            <a:bodyPr/>
            <a:lstStyle/>
            <a:p>
              <a:endParaRPr lang="en-US"/>
            </a:p>
          </p:txBody>
        </p:sp>
        <p:sp>
          <p:nvSpPr>
            <p:cNvPr id="13" name="TextBox 13"/>
            <p:cNvSpPr txBox="1"/>
            <p:nvPr/>
          </p:nvSpPr>
          <p:spPr>
            <a:xfrm>
              <a:off x="0" y="-38100"/>
              <a:ext cx="2517286" cy="127428"/>
            </a:xfrm>
            <a:prstGeom prst="rect">
              <a:avLst/>
            </a:prstGeom>
          </p:spPr>
          <p:txBody>
            <a:bodyPr lIns="50800" tIns="50800" rIns="50800" bIns="50800" rtlCol="0" anchor="ctr"/>
            <a:lstStyle/>
            <a:p>
              <a:pPr algn="ctr">
                <a:lnSpc>
                  <a:spcPts val="2756"/>
                </a:lnSpc>
              </a:pPr>
              <a:endParaRPr/>
            </a:p>
          </p:txBody>
        </p:sp>
      </p:grpSp>
      <p:grpSp>
        <p:nvGrpSpPr>
          <p:cNvPr id="14" name="Group 14"/>
          <p:cNvGrpSpPr/>
          <p:nvPr/>
        </p:nvGrpSpPr>
        <p:grpSpPr>
          <a:xfrm>
            <a:off x="10815001" y="1342286"/>
            <a:ext cx="6283358" cy="7172536"/>
            <a:chOff x="0" y="7726"/>
            <a:chExt cx="698500" cy="797347"/>
          </a:xfrm>
        </p:grpSpPr>
        <p:sp>
          <p:nvSpPr>
            <p:cNvPr id="15" name="Freeform 15"/>
            <p:cNvSpPr/>
            <p:nvPr/>
          </p:nvSpPr>
          <p:spPr>
            <a:xfrm>
              <a:off x="0" y="7726"/>
              <a:ext cx="698500" cy="797347"/>
            </a:xfrm>
            <a:custGeom>
              <a:avLst/>
              <a:gdLst/>
              <a:ahLst/>
              <a:cxnLst/>
              <a:rect l="l" t="t" r="r" b="b"/>
              <a:pathLst>
                <a:path w="698500" h="797347">
                  <a:moveTo>
                    <a:pt x="384029" y="12509"/>
                  </a:moveTo>
                  <a:lnTo>
                    <a:pt x="663721" y="175239"/>
                  </a:lnTo>
                  <a:cubicBezTo>
                    <a:pt x="685254" y="187767"/>
                    <a:pt x="698500" y="210799"/>
                    <a:pt x="698500" y="235711"/>
                  </a:cubicBezTo>
                  <a:lnTo>
                    <a:pt x="698500" y="561637"/>
                  </a:lnTo>
                  <a:cubicBezTo>
                    <a:pt x="698500" y="586549"/>
                    <a:pt x="685254" y="609581"/>
                    <a:pt x="663721" y="622109"/>
                  </a:cubicBezTo>
                  <a:lnTo>
                    <a:pt x="384029" y="784839"/>
                  </a:lnTo>
                  <a:cubicBezTo>
                    <a:pt x="362530" y="797348"/>
                    <a:pt x="335970" y="797348"/>
                    <a:pt x="314471" y="784839"/>
                  </a:cubicBezTo>
                  <a:lnTo>
                    <a:pt x="34779" y="622109"/>
                  </a:lnTo>
                  <a:cubicBezTo>
                    <a:pt x="13246" y="609581"/>
                    <a:pt x="0" y="586549"/>
                    <a:pt x="0" y="561637"/>
                  </a:cubicBezTo>
                  <a:lnTo>
                    <a:pt x="0" y="235711"/>
                  </a:lnTo>
                  <a:cubicBezTo>
                    <a:pt x="0" y="210799"/>
                    <a:pt x="13246" y="187767"/>
                    <a:pt x="34779" y="175239"/>
                  </a:cubicBezTo>
                  <a:lnTo>
                    <a:pt x="314471" y="12509"/>
                  </a:lnTo>
                  <a:cubicBezTo>
                    <a:pt x="335970" y="0"/>
                    <a:pt x="362530" y="0"/>
                    <a:pt x="384029" y="12509"/>
                  </a:cubicBezTo>
                  <a:close/>
                </a:path>
              </a:pathLst>
            </a:custGeom>
            <a:solidFill>
              <a:srgbClr val="D9D9D9"/>
            </a:solidFill>
            <a:ln cap="rnd">
              <a:noFill/>
              <a:prstDash val="solid"/>
              <a:round/>
            </a:ln>
          </p:spPr>
          <p:txBody>
            <a:bodyPr/>
            <a:lstStyle/>
            <a:p>
              <a:endParaRPr lang="en-US"/>
            </a:p>
          </p:txBody>
        </p:sp>
        <p:sp>
          <p:nvSpPr>
            <p:cNvPr id="16" name="TextBox 16"/>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sp>
        <p:nvSpPr>
          <p:cNvPr id="17" name="Freeform 17"/>
          <p:cNvSpPr/>
          <p:nvPr/>
        </p:nvSpPr>
        <p:spPr>
          <a:xfrm rot="1868917">
            <a:off x="11107220" y="7357608"/>
            <a:ext cx="2710164" cy="128733"/>
          </a:xfrm>
          <a:custGeom>
            <a:avLst/>
            <a:gdLst/>
            <a:ahLst/>
            <a:cxnLst/>
            <a:rect l="l" t="t" r="r" b="b"/>
            <a:pathLst>
              <a:path w="2710164" h="128733">
                <a:moveTo>
                  <a:pt x="0" y="0"/>
                </a:moveTo>
                <a:lnTo>
                  <a:pt x="2710164" y="0"/>
                </a:lnTo>
                <a:lnTo>
                  <a:pt x="2710164" y="128733"/>
                </a:lnTo>
                <a:lnTo>
                  <a:pt x="0" y="128733"/>
                </a:lnTo>
                <a:lnTo>
                  <a:pt x="0" y="0"/>
                </a:lnTo>
                <a:close/>
              </a:path>
            </a:pathLst>
          </a:custGeom>
          <a:blipFill>
            <a:blip r:embed="rId2"/>
            <a:stretch>
              <a:fillRect/>
            </a:stretch>
          </a:blipFill>
        </p:spPr>
        <p:txBody>
          <a:bodyPr/>
          <a:lstStyle/>
          <a:p>
            <a:endParaRPr lang="en-US"/>
          </a:p>
        </p:txBody>
      </p:sp>
      <p:sp>
        <p:nvSpPr>
          <p:cNvPr id="18" name="Freeform 18"/>
          <p:cNvSpPr/>
          <p:nvPr/>
        </p:nvSpPr>
        <p:spPr>
          <a:xfrm rot="-1901483">
            <a:off x="14194445" y="7327921"/>
            <a:ext cx="2710164" cy="128733"/>
          </a:xfrm>
          <a:custGeom>
            <a:avLst/>
            <a:gdLst/>
            <a:ahLst/>
            <a:cxnLst/>
            <a:rect l="l" t="t" r="r" b="b"/>
            <a:pathLst>
              <a:path w="2710164" h="128733">
                <a:moveTo>
                  <a:pt x="0" y="0"/>
                </a:moveTo>
                <a:lnTo>
                  <a:pt x="2710164" y="0"/>
                </a:lnTo>
                <a:lnTo>
                  <a:pt x="2710164" y="128733"/>
                </a:lnTo>
                <a:lnTo>
                  <a:pt x="0" y="128733"/>
                </a:lnTo>
                <a:lnTo>
                  <a:pt x="0" y="0"/>
                </a:lnTo>
                <a:close/>
              </a:path>
            </a:pathLst>
          </a:custGeom>
          <a:blipFill>
            <a:blip r:embed="rId2"/>
            <a:stretch>
              <a:fillRect/>
            </a:stretch>
          </a:blipFill>
        </p:spPr>
        <p:txBody>
          <a:bodyPr/>
          <a:lstStyle/>
          <a:p>
            <a:endParaRPr lang="en-US"/>
          </a:p>
        </p:txBody>
      </p:sp>
      <p:sp>
        <p:nvSpPr>
          <p:cNvPr id="19" name="AutoShape 19"/>
          <p:cNvSpPr/>
          <p:nvPr/>
        </p:nvSpPr>
        <p:spPr>
          <a:xfrm rot="-21946">
            <a:off x="1028670" y="6440012"/>
            <a:ext cx="2984059" cy="0"/>
          </a:xfrm>
          <a:prstGeom prst="line">
            <a:avLst/>
          </a:prstGeom>
          <a:ln w="28575" cap="flat">
            <a:solidFill>
              <a:srgbClr val="8B0606"/>
            </a:solidFill>
            <a:prstDash val="solid"/>
            <a:headEnd type="none" w="sm" len="sm"/>
            <a:tailEnd type="none" w="sm" len="sm"/>
          </a:ln>
        </p:spPr>
        <p:txBody>
          <a:bodyPr/>
          <a:lstStyle/>
          <a:p>
            <a:endParaRPr lang="en-US"/>
          </a:p>
        </p:txBody>
      </p:sp>
      <p:grpSp>
        <p:nvGrpSpPr>
          <p:cNvPr id="20" name="Group 20"/>
          <p:cNvGrpSpPr/>
          <p:nvPr/>
        </p:nvGrpSpPr>
        <p:grpSpPr>
          <a:xfrm rot="62601">
            <a:off x="7881965" y="-1113331"/>
            <a:ext cx="8987898" cy="3018323"/>
            <a:chOff x="17822" y="-20564"/>
            <a:chExt cx="777155" cy="260985"/>
          </a:xfrm>
        </p:grpSpPr>
        <p:sp>
          <p:nvSpPr>
            <p:cNvPr id="21" name="Freeform 21"/>
            <p:cNvSpPr/>
            <p:nvPr/>
          </p:nvSpPr>
          <p:spPr>
            <a:xfrm>
              <a:off x="17822" y="0"/>
              <a:ext cx="777155" cy="240421"/>
            </a:xfrm>
            <a:custGeom>
              <a:avLst/>
              <a:gdLst/>
              <a:ahLst/>
              <a:cxnLst/>
              <a:rect l="l" t="t" r="r" b="b"/>
              <a:pathLst>
                <a:path w="777155" h="240421">
                  <a:moveTo>
                    <a:pt x="410431" y="232303"/>
                  </a:moveTo>
                  <a:lnTo>
                    <a:pt x="773125" y="13202"/>
                  </a:lnTo>
                  <a:cubicBezTo>
                    <a:pt x="775858" y="11550"/>
                    <a:pt x="777156" y="8280"/>
                    <a:pt x="776299" y="5204"/>
                  </a:cubicBezTo>
                  <a:cubicBezTo>
                    <a:pt x="775442" y="2128"/>
                    <a:pt x="772640" y="0"/>
                    <a:pt x="769447" y="0"/>
                  </a:cubicBezTo>
                  <a:lnTo>
                    <a:pt x="7709" y="0"/>
                  </a:lnTo>
                  <a:cubicBezTo>
                    <a:pt x="4516" y="0"/>
                    <a:pt x="1714" y="2128"/>
                    <a:pt x="857" y="5204"/>
                  </a:cubicBezTo>
                  <a:cubicBezTo>
                    <a:pt x="0" y="8280"/>
                    <a:pt x="1298" y="11550"/>
                    <a:pt x="4031" y="13202"/>
                  </a:cubicBezTo>
                  <a:lnTo>
                    <a:pt x="366725" y="232303"/>
                  </a:lnTo>
                  <a:cubicBezTo>
                    <a:pt x="380163" y="240421"/>
                    <a:pt x="396993" y="240421"/>
                    <a:pt x="410431" y="232303"/>
                  </a:cubicBezTo>
                  <a:close/>
                </a:path>
              </a:pathLst>
            </a:custGeom>
            <a:solidFill>
              <a:srgbClr val="A80707"/>
            </a:solidFill>
          </p:spPr>
          <p:txBody>
            <a:bodyPr/>
            <a:lstStyle/>
            <a:p>
              <a:endParaRPr lang="en-US"/>
            </a:p>
          </p:txBody>
        </p:sp>
        <p:sp>
          <p:nvSpPr>
            <p:cNvPr id="22" name="TextBox 22"/>
            <p:cNvSpPr txBox="1"/>
            <p:nvPr/>
          </p:nvSpPr>
          <p:spPr>
            <a:xfrm>
              <a:off x="127000" y="-20564"/>
              <a:ext cx="558800" cy="152084"/>
            </a:xfrm>
            <a:prstGeom prst="rect">
              <a:avLst/>
            </a:prstGeom>
          </p:spPr>
          <p:txBody>
            <a:bodyPr lIns="50800" tIns="50800" rIns="50800" bIns="50800" rtlCol="0" anchor="ctr"/>
            <a:lstStyle/>
            <a:p>
              <a:pPr algn="ctr">
                <a:lnSpc>
                  <a:spcPts val="2756"/>
                </a:lnSpc>
              </a:pPr>
              <a:endParaRPr/>
            </a:p>
          </p:txBody>
        </p:sp>
      </p:grpSp>
      <p:sp>
        <p:nvSpPr>
          <p:cNvPr id="23" name="TextBox 23"/>
          <p:cNvSpPr txBox="1"/>
          <p:nvPr/>
        </p:nvSpPr>
        <p:spPr>
          <a:xfrm>
            <a:off x="1028700" y="2211464"/>
            <a:ext cx="10866581" cy="4028523"/>
          </a:xfrm>
          <a:prstGeom prst="rect">
            <a:avLst/>
          </a:prstGeom>
        </p:spPr>
        <p:txBody>
          <a:bodyPr lIns="0" tIns="0" rIns="0" bIns="0" rtlCol="0" anchor="t">
            <a:spAutoFit/>
          </a:bodyPr>
          <a:lstStyle/>
          <a:p>
            <a:pPr>
              <a:lnSpc>
                <a:spcPts val="7966"/>
              </a:lnSpc>
            </a:pPr>
            <a:r>
              <a:rPr lang="en-US" sz="6322">
                <a:solidFill>
                  <a:srgbClr val="000000"/>
                </a:solidFill>
                <a:latin typeface="Anton Bold"/>
              </a:rPr>
              <a:t>24-25 Course Selection for Incoming 9th Grade Families</a:t>
            </a:r>
          </a:p>
          <a:p>
            <a:pPr>
              <a:lnSpc>
                <a:spcPts val="7966"/>
              </a:lnSpc>
            </a:pPr>
            <a:endParaRPr lang="en-US" sz="6322">
              <a:solidFill>
                <a:srgbClr val="000000"/>
              </a:solidFill>
              <a:latin typeface="Anton Bold"/>
            </a:endParaRPr>
          </a:p>
          <a:p>
            <a:pPr>
              <a:lnSpc>
                <a:spcPts val="7966"/>
              </a:lnSpc>
            </a:pPr>
            <a:r>
              <a:rPr lang="en-US" sz="6322">
                <a:solidFill>
                  <a:srgbClr val="000000"/>
                </a:solidFill>
                <a:latin typeface="Anton Bold"/>
              </a:rPr>
              <a:t>Peters Township High School </a:t>
            </a:r>
          </a:p>
        </p:txBody>
      </p:sp>
      <p:sp>
        <p:nvSpPr>
          <p:cNvPr id="24" name="TextBox 24"/>
          <p:cNvSpPr txBox="1"/>
          <p:nvPr/>
        </p:nvSpPr>
        <p:spPr>
          <a:xfrm>
            <a:off x="1028700" y="6749981"/>
            <a:ext cx="5548685" cy="604207"/>
          </a:xfrm>
          <a:prstGeom prst="rect">
            <a:avLst/>
          </a:prstGeom>
        </p:spPr>
        <p:txBody>
          <a:bodyPr lIns="0" tIns="0" rIns="0" bIns="0" rtlCol="0" anchor="t">
            <a:spAutoFit/>
          </a:bodyPr>
          <a:lstStyle/>
          <a:p>
            <a:pPr>
              <a:lnSpc>
                <a:spcPts val="5022"/>
              </a:lnSpc>
            </a:pPr>
            <a:r>
              <a:rPr lang="en-US" sz="3587" spc="1747">
                <a:solidFill>
                  <a:srgbClr val="000000"/>
                </a:solidFill>
                <a:latin typeface="Antonio Ultra-Bold"/>
              </a:rPr>
              <a:t>Class of 2028</a:t>
            </a:r>
          </a:p>
        </p:txBody>
      </p:sp>
      <p:grpSp>
        <p:nvGrpSpPr>
          <p:cNvPr id="25" name="Group 25"/>
          <p:cNvGrpSpPr/>
          <p:nvPr/>
        </p:nvGrpSpPr>
        <p:grpSpPr>
          <a:xfrm>
            <a:off x="11089337" y="1708070"/>
            <a:ext cx="5734800" cy="6441011"/>
            <a:chOff x="0" y="0"/>
            <a:chExt cx="6375527" cy="7160641"/>
          </a:xfrm>
        </p:grpSpPr>
        <p:sp>
          <p:nvSpPr>
            <p:cNvPr id="26" name="Freeform 26"/>
            <p:cNvSpPr/>
            <p:nvPr/>
          </p:nvSpPr>
          <p:spPr>
            <a:xfrm>
              <a:off x="0" y="0"/>
              <a:ext cx="6375527" cy="7160641"/>
            </a:xfrm>
            <a:custGeom>
              <a:avLst/>
              <a:gdLst/>
              <a:ahLst/>
              <a:cxnLst/>
              <a:rect l="l" t="t" r="r" b="b"/>
              <a:pathLst>
                <a:path w="6375527" h="7160641">
                  <a:moveTo>
                    <a:pt x="3205861" y="0"/>
                  </a:moveTo>
                  <a:cubicBezTo>
                    <a:pt x="3078861" y="127"/>
                    <a:pt x="2951861" y="33401"/>
                    <a:pt x="2838450" y="99822"/>
                  </a:cubicBezTo>
                  <a:lnTo>
                    <a:pt x="360172" y="1551559"/>
                  </a:lnTo>
                  <a:cubicBezTo>
                    <a:pt x="137033" y="1682115"/>
                    <a:pt x="0" y="1921256"/>
                    <a:pt x="0" y="2179828"/>
                  </a:cubicBezTo>
                  <a:lnTo>
                    <a:pt x="0" y="4948174"/>
                  </a:lnTo>
                  <a:cubicBezTo>
                    <a:pt x="0" y="5204079"/>
                    <a:pt x="134366" y="5441315"/>
                    <a:pt x="353949" y="5572887"/>
                  </a:cubicBezTo>
                  <a:lnTo>
                    <a:pt x="2832227" y="7057136"/>
                  </a:lnTo>
                  <a:cubicBezTo>
                    <a:pt x="2947416" y="7126097"/>
                    <a:pt x="3076956" y="7160641"/>
                    <a:pt x="3206369" y="7160641"/>
                  </a:cubicBezTo>
                  <a:cubicBezTo>
                    <a:pt x="3337306" y="7160641"/>
                    <a:pt x="3468116" y="7125462"/>
                    <a:pt x="3584194" y="7054977"/>
                  </a:cubicBezTo>
                  <a:lnTo>
                    <a:pt x="6025134" y="5573522"/>
                  </a:lnTo>
                  <a:cubicBezTo>
                    <a:pt x="6242685" y="5441442"/>
                    <a:pt x="6375527" y="5205476"/>
                    <a:pt x="6375527" y="4951095"/>
                  </a:cubicBezTo>
                  <a:lnTo>
                    <a:pt x="6375527" y="2177034"/>
                  </a:lnTo>
                  <a:cubicBezTo>
                    <a:pt x="6375527" y="1919986"/>
                    <a:pt x="6240018" y="1682115"/>
                    <a:pt x="6019038" y="1550924"/>
                  </a:cubicBezTo>
                  <a:lnTo>
                    <a:pt x="3578098" y="101981"/>
                  </a:lnTo>
                  <a:cubicBezTo>
                    <a:pt x="3463798" y="34036"/>
                    <a:pt x="3335401" y="127"/>
                    <a:pt x="3207004" y="0"/>
                  </a:cubicBezTo>
                  <a:close/>
                </a:path>
              </a:pathLst>
            </a:custGeom>
            <a:blipFill>
              <a:blip r:embed="rId3"/>
              <a:stretch>
                <a:fillRect l="-39316" t="-16516" r="-85816" b="-412"/>
              </a:stretch>
            </a:blipFill>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185853"/>
            <a:ext cx="959981" cy="95998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0606"/>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756"/>
                </a:lnSpc>
              </a:pPr>
              <a:endParaRPr/>
            </a:p>
          </p:txBody>
        </p:sp>
      </p:grpSp>
      <p:grpSp>
        <p:nvGrpSpPr>
          <p:cNvPr id="5" name="Group 5"/>
          <p:cNvGrpSpPr/>
          <p:nvPr/>
        </p:nvGrpSpPr>
        <p:grpSpPr>
          <a:xfrm>
            <a:off x="9421226" y="3185853"/>
            <a:ext cx="959981" cy="95998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0606"/>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756"/>
                </a:lnSpc>
              </a:pPr>
              <a:endParaRPr/>
            </a:p>
          </p:txBody>
        </p:sp>
      </p:grpSp>
      <p:grpSp>
        <p:nvGrpSpPr>
          <p:cNvPr id="8" name="Group 8"/>
          <p:cNvGrpSpPr/>
          <p:nvPr/>
        </p:nvGrpSpPr>
        <p:grpSpPr>
          <a:xfrm>
            <a:off x="1028700" y="5825620"/>
            <a:ext cx="959981" cy="95998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0606"/>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756"/>
                </a:lnSpc>
              </a:pPr>
              <a:endParaRPr/>
            </a:p>
          </p:txBody>
        </p:sp>
      </p:grpSp>
      <p:grpSp>
        <p:nvGrpSpPr>
          <p:cNvPr id="11" name="Group 11"/>
          <p:cNvGrpSpPr/>
          <p:nvPr/>
        </p:nvGrpSpPr>
        <p:grpSpPr>
          <a:xfrm>
            <a:off x="9421226" y="5825620"/>
            <a:ext cx="959981" cy="95998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0606"/>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756"/>
                </a:lnSpc>
              </a:pPr>
              <a:endParaRPr/>
            </a:p>
          </p:txBody>
        </p:sp>
      </p:grpSp>
      <p:sp>
        <p:nvSpPr>
          <p:cNvPr id="14" name="TextBox 14"/>
          <p:cNvSpPr txBox="1"/>
          <p:nvPr/>
        </p:nvSpPr>
        <p:spPr>
          <a:xfrm>
            <a:off x="1182580" y="1521260"/>
            <a:ext cx="10590742" cy="1072155"/>
          </a:xfrm>
          <a:prstGeom prst="rect">
            <a:avLst/>
          </a:prstGeom>
        </p:spPr>
        <p:txBody>
          <a:bodyPr lIns="0" tIns="0" rIns="0" bIns="0" rtlCol="0" anchor="t">
            <a:spAutoFit/>
          </a:bodyPr>
          <a:lstStyle/>
          <a:p>
            <a:pPr>
              <a:lnSpc>
                <a:spcPts val="8564"/>
              </a:lnSpc>
            </a:pPr>
            <a:r>
              <a:rPr lang="en-US" sz="6797">
                <a:solidFill>
                  <a:srgbClr val="000000"/>
                </a:solidFill>
                <a:latin typeface="Anton Bold"/>
              </a:rPr>
              <a:t>Understanding Course Levels</a:t>
            </a:r>
          </a:p>
        </p:txBody>
      </p:sp>
      <p:sp>
        <p:nvSpPr>
          <p:cNvPr id="15" name="TextBox 15"/>
          <p:cNvSpPr txBox="1"/>
          <p:nvPr/>
        </p:nvSpPr>
        <p:spPr>
          <a:xfrm>
            <a:off x="2198299" y="3119178"/>
            <a:ext cx="3283012" cy="456293"/>
          </a:xfrm>
          <a:prstGeom prst="rect">
            <a:avLst/>
          </a:prstGeom>
        </p:spPr>
        <p:txBody>
          <a:bodyPr lIns="0" tIns="0" rIns="0" bIns="0" rtlCol="0" anchor="t">
            <a:spAutoFit/>
          </a:bodyPr>
          <a:lstStyle/>
          <a:p>
            <a:pPr>
              <a:lnSpc>
                <a:spcPts val="3619"/>
              </a:lnSpc>
            </a:pPr>
            <a:r>
              <a:rPr lang="en-US" sz="2585">
                <a:solidFill>
                  <a:srgbClr val="000000"/>
                </a:solidFill>
                <a:latin typeface="Poppins Bold"/>
              </a:rPr>
              <a:t>Academic Level</a:t>
            </a:r>
          </a:p>
        </p:txBody>
      </p:sp>
      <p:sp>
        <p:nvSpPr>
          <p:cNvPr id="16" name="TextBox 16"/>
          <p:cNvSpPr txBox="1"/>
          <p:nvPr/>
        </p:nvSpPr>
        <p:spPr>
          <a:xfrm>
            <a:off x="10590826" y="3119178"/>
            <a:ext cx="5897852" cy="456293"/>
          </a:xfrm>
          <a:prstGeom prst="rect">
            <a:avLst/>
          </a:prstGeom>
        </p:spPr>
        <p:txBody>
          <a:bodyPr lIns="0" tIns="0" rIns="0" bIns="0" rtlCol="0" anchor="t">
            <a:spAutoFit/>
          </a:bodyPr>
          <a:lstStyle/>
          <a:p>
            <a:pPr>
              <a:lnSpc>
                <a:spcPts val="3619"/>
              </a:lnSpc>
            </a:pPr>
            <a:r>
              <a:rPr lang="en-US" sz="2585">
                <a:solidFill>
                  <a:srgbClr val="000000"/>
                </a:solidFill>
                <a:latin typeface="Poppins Bold"/>
              </a:rPr>
              <a:t>College in High School (CHS) Level </a:t>
            </a:r>
          </a:p>
        </p:txBody>
      </p:sp>
      <p:sp>
        <p:nvSpPr>
          <p:cNvPr id="17" name="TextBox 17"/>
          <p:cNvSpPr txBox="1"/>
          <p:nvPr/>
        </p:nvSpPr>
        <p:spPr>
          <a:xfrm>
            <a:off x="2198299" y="5758945"/>
            <a:ext cx="3283012" cy="456293"/>
          </a:xfrm>
          <a:prstGeom prst="rect">
            <a:avLst/>
          </a:prstGeom>
        </p:spPr>
        <p:txBody>
          <a:bodyPr lIns="0" tIns="0" rIns="0" bIns="0" rtlCol="0" anchor="t">
            <a:spAutoFit/>
          </a:bodyPr>
          <a:lstStyle/>
          <a:p>
            <a:pPr>
              <a:lnSpc>
                <a:spcPts val="3619"/>
              </a:lnSpc>
            </a:pPr>
            <a:r>
              <a:rPr lang="en-US" sz="2585">
                <a:solidFill>
                  <a:srgbClr val="000000"/>
                </a:solidFill>
                <a:latin typeface="Poppins Bold"/>
              </a:rPr>
              <a:t>Honors Level </a:t>
            </a:r>
          </a:p>
        </p:txBody>
      </p:sp>
      <p:sp>
        <p:nvSpPr>
          <p:cNvPr id="18" name="TextBox 18"/>
          <p:cNvSpPr txBox="1"/>
          <p:nvPr/>
        </p:nvSpPr>
        <p:spPr>
          <a:xfrm>
            <a:off x="10590826" y="5758945"/>
            <a:ext cx="5897852" cy="456293"/>
          </a:xfrm>
          <a:prstGeom prst="rect">
            <a:avLst/>
          </a:prstGeom>
        </p:spPr>
        <p:txBody>
          <a:bodyPr lIns="0" tIns="0" rIns="0" bIns="0" rtlCol="0" anchor="t">
            <a:spAutoFit/>
          </a:bodyPr>
          <a:lstStyle/>
          <a:p>
            <a:pPr>
              <a:lnSpc>
                <a:spcPts val="3619"/>
              </a:lnSpc>
            </a:pPr>
            <a:r>
              <a:rPr lang="en-US" sz="2585">
                <a:solidFill>
                  <a:srgbClr val="000000"/>
                </a:solidFill>
                <a:latin typeface="Poppins Bold"/>
              </a:rPr>
              <a:t>Advanced Placement (AP) Level</a:t>
            </a:r>
          </a:p>
        </p:txBody>
      </p:sp>
      <p:sp>
        <p:nvSpPr>
          <p:cNvPr id="19" name="TextBox 19"/>
          <p:cNvSpPr txBox="1"/>
          <p:nvPr/>
        </p:nvSpPr>
        <p:spPr>
          <a:xfrm>
            <a:off x="1182580" y="3311977"/>
            <a:ext cx="652220" cy="618322"/>
          </a:xfrm>
          <a:prstGeom prst="rect">
            <a:avLst/>
          </a:prstGeom>
        </p:spPr>
        <p:txBody>
          <a:bodyPr lIns="0" tIns="0" rIns="0" bIns="0" rtlCol="0" anchor="t">
            <a:spAutoFit/>
          </a:bodyPr>
          <a:lstStyle/>
          <a:p>
            <a:pPr algn="ctr">
              <a:lnSpc>
                <a:spcPts val="4831"/>
              </a:lnSpc>
            </a:pPr>
            <a:r>
              <a:rPr lang="en-US" sz="3450">
                <a:solidFill>
                  <a:srgbClr val="FFFFFF"/>
                </a:solidFill>
                <a:latin typeface="Poppins Bold"/>
              </a:rPr>
              <a:t>01</a:t>
            </a:r>
          </a:p>
        </p:txBody>
      </p:sp>
      <p:sp>
        <p:nvSpPr>
          <p:cNvPr id="20" name="TextBox 20"/>
          <p:cNvSpPr txBox="1"/>
          <p:nvPr/>
        </p:nvSpPr>
        <p:spPr>
          <a:xfrm>
            <a:off x="9575107" y="3311977"/>
            <a:ext cx="652220" cy="618322"/>
          </a:xfrm>
          <a:prstGeom prst="rect">
            <a:avLst/>
          </a:prstGeom>
        </p:spPr>
        <p:txBody>
          <a:bodyPr lIns="0" tIns="0" rIns="0" bIns="0" rtlCol="0" anchor="t">
            <a:spAutoFit/>
          </a:bodyPr>
          <a:lstStyle/>
          <a:p>
            <a:pPr algn="ctr">
              <a:lnSpc>
                <a:spcPts val="4831"/>
              </a:lnSpc>
            </a:pPr>
            <a:r>
              <a:rPr lang="en-US" sz="3450">
                <a:solidFill>
                  <a:srgbClr val="FFFFFF"/>
                </a:solidFill>
                <a:latin typeface="Poppins Bold"/>
              </a:rPr>
              <a:t>03</a:t>
            </a:r>
          </a:p>
        </p:txBody>
      </p:sp>
      <p:sp>
        <p:nvSpPr>
          <p:cNvPr id="21" name="TextBox 21"/>
          <p:cNvSpPr txBox="1"/>
          <p:nvPr/>
        </p:nvSpPr>
        <p:spPr>
          <a:xfrm>
            <a:off x="1182580" y="5951744"/>
            <a:ext cx="652220" cy="618322"/>
          </a:xfrm>
          <a:prstGeom prst="rect">
            <a:avLst/>
          </a:prstGeom>
        </p:spPr>
        <p:txBody>
          <a:bodyPr lIns="0" tIns="0" rIns="0" bIns="0" rtlCol="0" anchor="t">
            <a:spAutoFit/>
          </a:bodyPr>
          <a:lstStyle/>
          <a:p>
            <a:pPr algn="ctr">
              <a:lnSpc>
                <a:spcPts val="4831"/>
              </a:lnSpc>
            </a:pPr>
            <a:r>
              <a:rPr lang="en-US" sz="3450">
                <a:solidFill>
                  <a:srgbClr val="FFFFFF"/>
                </a:solidFill>
                <a:latin typeface="Poppins Bold"/>
              </a:rPr>
              <a:t>02</a:t>
            </a:r>
          </a:p>
        </p:txBody>
      </p:sp>
      <p:sp>
        <p:nvSpPr>
          <p:cNvPr id="22" name="TextBox 22"/>
          <p:cNvSpPr txBox="1"/>
          <p:nvPr/>
        </p:nvSpPr>
        <p:spPr>
          <a:xfrm>
            <a:off x="9575107" y="5951744"/>
            <a:ext cx="652220" cy="618322"/>
          </a:xfrm>
          <a:prstGeom prst="rect">
            <a:avLst/>
          </a:prstGeom>
        </p:spPr>
        <p:txBody>
          <a:bodyPr lIns="0" tIns="0" rIns="0" bIns="0" rtlCol="0" anchor="t">
            <a:spAutoFit/>
          </a:bodyPr>
          <a:lstStyle/>
          <a:p>
            <a:pPr algn="ctr">
              <a:lnSpc>
                <a:spcPts val="4831"/>
              </a:lnSpc>
            </a:pPr>
            <a:r>
              <a:rPr lang="en-US" sz="3450">
                <a:solidFill>
                  <a:srgbClr val="FFFFFF"/>
                </a:solidFill>
                <a:latin typeface="Poppins Bold"/>
              </a:rPr>
              <a:t>04</a:t>
            </a:r>
          </a:p>
        </p:txBody>
      </p:sp>
      <p:sp>
        <p:nvSpPr>
          <p:cNvPr id="23" name="TextBox 23"/>
          <p:cNvSpPr txBox="1"/>
          <p:nvPr/>
        </p:nvSpPr>
        <p:spPr>
          <a:xfrm>
            <a:off x="2198299" y="3643465"/>
            <a:ext cx="6668474" cy="1415569"/>
          </a:xfrm>
          <a:prstGeom prst="rect">
            <a:avLst/>
          </a:prstGeom>
        </p:spPr>
        <p:txBody>
          <a:bodyPr lIns="0" tIns="0" rIns="0" bIns="0" rtlCol="0" anchor="t">
            <a:spAutoFit/>
          </a:bodyPr>
          <a:lstStyle/>
          <a:p>
            <a:pPr>
              <a:lnSpc>
                <a:spcPts val="2826"/>
              </a:lnSpc>
              <a:spcBef>
                <a:spcPct val="0"/>
              </a:spcBef>
            </a:pPr>
            <a:r>
              <a:rPr lang="en-US" sz="2018">
                <a:solidFill>
                  <a:srgbClr val="000000"/>
                </a:solidFill>
                <a:latin typeface="Poppins"/>
              </a:rPr>
              <a:t>A college and career preparatory class. Students should expect regular homework assignments in these classes. Homework is designed to reinforce and extend concepts learned in class. </a:t>
            </a:r>
          </a:p>
        </p:txBody>
      </p:sp>
      <p:sp>
        <p:nvSpPr>
          <p:cNvPr id="24" name="TextBox 24"/>
          <p:cNvSpPr txBox="1"/>
          <p:nvPr/>
        </p:nvSpPr>
        <p:spPr>
          <a:xfrm>
            <a:off x="10590826" y="3643465"/>
            <a:ext cx="6668474" cy="1415569"/>
          </a:xfrm>
          <a:prstGeom prst="rect">
            <a:avLst/>
          </a:prstGeom>
        </p:spPr>
        <p:txBody>
          <a:bodyPr lIns="0" tIns="0" rIns="0" bIns="0" rtlCol="0" anchor="t">
            <a:spAutoFit/>
          </a:bodyPr>
          <a:lstStyle/>
          <a:p>
            <a:pPr>
              <a:lnSpc>
                <a:spcPts val="2826"/>
              </a:lnSpc>
              <a:spcBef>
                <a:spcPct val="0"/>
              </a:spcBef>
            </a:pPr>
            <a:r>
              <a:rPr lang="en-US" sz="2018">
                <a:solidFill>
                  <a:srgbClr val="000000"/>
                </a:solidFill>
                <a:latin typeface="Poppins"/>
              </a:rPr>
              <a:t>A college-level class offered through our school’s partnership with a local university. Students may earn college credits upon successful completion of the course. </a:t>
            </a:r>
          </a:p>
        </p:txBody>
      </p:sp>
      <p:sp>
        <p:nvSpPr>
          <p:cNvPr id="25" name="TextBox 25"/>
          <p:cNvSpPr txBox="1"/>
          <p:nvPr/>
        </p:nvSpPr>
        <p:spPr>
          <a:xfrm>
            <a:off x="2198299" y="6283232"/>
            <a:ext cx="6668474" cy="1767994"/>
          </a:xfrm>
          <a:prstGeom prst="rect">
            <a:avLst/>
          </a:prstGeom>
        </p:spPr>
        <p:txBody>
          <a:bodyPr lIns="0" tIns="0" rIns="0" bIns="0" rtlCol="0" anchor="t">
            <a:spAutoFit/>
          </a:bodyPr>
          <a:lstStyle/>
          <a:p>
            <a:pPr>
              <a:lnSpc>
                <a:spcPts val="2826"/>
              </a:lnSpc>
              <a:spcBef>
                <a:spcPct val="0"/>
              </a:spcBef>
            </a:pPr>
            <a:r>
              <a:rPr lang="en-US" sz="2018">
                <a:solidFill>
                  <a:srgbClr val="000000"/>
                </a:solidFill>
                <a:latin typeface="Poppins"/>
              </a:rPr>
              <a:t>A rigorous college and career preparatory course which demands a high level of critical thinking and above-average analytical reading skills. The pacing of the course requires students to work outside of the classroom. </a:t>
            </a:r>
          </a:p>
        </p:txBody>
      </p:sp>
      <p:sp>
        <p:nvSpPr>
          <p:cNvPr id="26" name="TextBox 26"/>
          <p:cNvSpPr txBox="1"/>
          <p:nvPr/>
        </p:nvSpPr>
        <p:spPr>
          <a:xfrm>
            <a:off x="10590826" y="6283232"/>
            <a:ext cx="6668474" cy="2472844"/>
          </a:xfrm>
          <a:prstGeom prst="rect">
            <a:avLst/>
          </a:prstGeom>
        </p:spPr>
        <p:txBody>
          <a:bodyPr lIns="0" tIns="0" rIns="0" bIns="0" rtlCol="0" anchor="t">
            <a:spAutoFit/>
          </a:bodyPr>
          <a:lstStyle/>
          <a:p>
            <a:pPr>
              <a:lnSpc>
                <a:spcPts val="2826"/>
              </a:lnSpc>
              <a:spcBef>
                <a:spcPct val="0"/>
              </a:spcBef>
            </a:pPr>
            <a:r>
              <a:rPr lang="en-US" sz="2018">
                <a:solidFill>
                  <a:srgbClr val="000000"/>
                </a:solidFill>
                <a:latin typeface="Poppins"/>
              </a:rPr>
              <a:t>A first-year college level course that follows the College Board’s Syllabus and prepares students for the Advanced Placement Exams offered in May each year. Students that sign-up for an Advanced Placement class are encouraged to take the Advanced Placement Exam in the course(s) that they complete.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20511" y="3558659"/>
            <a:ext cx="7675889" cy="5985391"/>
            <a:chOff x="0" y="-38100"/>
            <a:chExt cx="1917793" cy="1495428"/>
          </a:xfrm>
        </p:grpSpPr>
        <p:sp>
          <p:nvSpPr>
            <p:cNvPr id="3" name="Freeform 3"/>
            <p:cNvSpPr/>
            <p:nvPr/>
          </p:nvSpPr>
          <p:spPr>
            <a:xfrm>
              <a:off x="0" y="0"/>
              <a:ext cx="1917793" cy="1457328"/>
            </a:xfrm>
            <a:custGeom>
              <a:avLst/>
              <a:gdLst/>
              <a:ahLst/>
              <a:cxnLst/>
              <a:rect l="l" t="t" r="r" b="b"/>
              <a:pathLst>
                <a:path w="1917793" h="1457328">
                  <a:moveTo>
                    <a:pt x="0" y="0"/>
                  </a:moveTo>
                  <a:lnTo>
                    <a:pt x="1917793" y="0"/>
                  </a:lnTo>
                  <a:lnTo>
                    <a:pt x="1917793" y="1457328"/>
                  </a:lnTo>
                  <a:lnTo>
                    <a:pt x="0" y="1457328"/>
                  </a:lnTo>
                  <a:close/>
                </a:path>
              </a:pathLst>
            </a:custGeom>
            <a:solidFill>
              <a:srgbClr val="000000"/>
            </a:solidFill>
          </p:spPr>
          <p:txBody>
            <a:bodyPr/>
            <a:lstStyle/>
            <a:p>
              <a:endParaRPr lang="en-US"/>
            </a:p>
          </p:txBody>
        </p:sp>
        <p:sp>
          <p:nvSpPr>
            <p:cNvPr id="4" name="TextBox 4"/>
            <p:cNvSpPr txBox="1"/>
            <p:nvPr/>
          </p:nvSpPr>
          <p:spPr>
            <a:xfrm>
              <a:off x="0" y="-38100"/>
              <a:ext cx="1917793" cy="1495428"/>
            </a:xfrm>
            <a:prstGeom prst="rect">
              <a:avLst/>
            </a:prstGeom>
          </p:spPr>
          <p:txBody>
            <a:bodyPr lIns="50800" tIns="50800" rIns="50800" bIns="50800" rtlCol="0" anchor="ctr"/>
            <a:lstStyle/>
            <a:p>
              <a:pPr algn="ctr">
                <a:lnSpc>
                  <a:spcPts val="2756"/>
                </a:lnSpc>
              </a:pPr>
              <a:endParaRPr/>
            </a:p>
          </p:txBody>
        </p:sp>
      </p:grpSp>
      <p:sp>
        <p:nvSpPr>
          <p:cNvPr id="5" name="TextBox 5"/>
          <p:cNvSpPr txBox="1"/>
          <p:nvPr/>
        </p:nvSpPr>
        <p:spPr>
          <a:xfrm>
            <a:off x="2905463" y="652895"/>
            <a:ext cx="12477073" cy="2158005"/>
          </a:xfrm>
          <a:prstGeom prst="rect">
            <a:avLst/>
          </a:prstGeom>
        </p:spPr>
        <p:txBody>
          <a:bodyPr lIns="0" tIns="0" rIns="0" bIns="0" rtlCol="0" anchor="t">
            <a:spAutoFit/>
          </a:bodyPr>
          <a:lstStyle/>
          <a:p>
            <a:pPr algn="ctr">
              <a:lnSpc>
                <a:spcPts val="8564"/>
              </a:lnSpc>
            </a:pPr>
            <a:r>
              <a:rPr lang="en-US" sz="6797">
                <a:solidFill>
                  <a:srgbClr val="000000"/>
                </a:solidFill>
                <a:latin typeface="Anton Bold"/>
              </a:rPr>
              <a:t>Dual Enrollment Opportunities </a:t>
            </a:r>
          </a:p>
          <a:p>
            <a:pPr algn="ctr">
              <a:lnSpc>
                <a:spcPts val="8564"/>
              </a:lnSpc>
            </a:pPr>
            <a:r>
              <a:rPr lang="en-US" sz="6797">
                <a:solidFill>
                  <a:srgbClr val="000000"/>
                </a:solidFill>
                <a:latin typeface="Anton Bold"/>
              </a:rPr>
              <a:t>for 11th &amp; 12th Grade </a:t>
            </a:r>
          </a:p>
        </p:txBody>
      </p:sp>
      <p:grpSp>
        <p:nvGrpSpPr>
          <p:cNvPr id="6" name="Group 6"/>
          <p:cNvGrpSpPr/>
          <p:nvPr/>
        </p:nvGrpSpPr>
        <p:grpSpPr>
          <a:xfrm>
            <a:off x="1281545" y="3215759"/>
            <a:ext cx="7675889" cy="5985391"/>
            <a:chOff x="0" y="-38100"/>
            <a:chExt cx="1917793" cy="1495428"/>
          </a:xfrm>
        </p:grpSpPr>
        <p:sp>
          <p:nvSpPr>
            <p:cNvPr id="7" name="Freeform 7"/>
            <p:cNvSpPr/>
            <p:nvPr/>
          </p:nvSpPr>
          <p:spPr>
            <a:xfrm>
              <a:off x="0" y="0"/>
              <a:ext cx="1917793" cy="1457328"/>
            </a:xfrm>
            <a:custGeom>
              <a:avLst/>
              <a:gdLst/>
              <a:ahLst/>
              <a:cxnLst/>
              <a:rect l="l" t="t" r="r" b="b"/>
              <a:pathLst>
                <a:path w="1917793" h="1457328">
                  <a:moveTo>
                    <a:pt x="0" y="0"/>
                  </a:moveTo>
                  <a:lnTo>
                    <a:pt x="1917793" y="0"/>
                  </a:lnTo>
                  <a:lnTo>
                    <a:pt x="1917793" y="1457328"/>
                  </a:lnTo>
                  <a:lnTo>
                    <a:pt x="0" y="1457328"/>
                  </a:lnTo>
                  <a:close/>
                </a:path>
              </a:pathLst>
            </a:custGeom>
            <a:solidFill>
              <a:srgbClr val="8B0606"/>
            </a:solidFill>
          </p:spPr>
          <p:txBody>
            <a:bodyPr/>
            <a:lstStyle/>
            <a:p>
              <a:endParaRPr lang="en-US"/>
            </a:p>
          </p:txBody>
        </p:sp>
        <p:sp>
          <p:nvSpPr>
            <p:cNvPr id="8" name="TextBox 8"/>
            <p:cNvSpPr txBox="1"/>
            <p:nvPr/>
          </p:nvSpPr>
          <p:spPr>
            <a:xfrm>
              <a:off x="0" y="-38100"/>
              <a:ext cx="1917793" cy="1495428"/>
            </a:xfrm>
            <a:prstGeom prst="rect">
              <a:avLst/>
            </a:prstGeom>
          </p:spPr>
          <p:txBody>
            <a:bodyPr lIns="50800" tIns="50800" rIns="50800" bIns="50800" rtlCol="0" anchor="ctr"/>
            <a:lstStyle/>
            <a:p>
              <a:pPr algn="ctr">
                <a:lnSpc>
                  <a:spcPts val="2756"/>
                </a:lnSpc>
              </a:pPr>
              <a:endParaRPr/>
            </a:p>
          </p:txBody>
        </p:sp>
      </p:grpSp>
      <p:sp>
        <p:nvSpPr>
          <p:cNvPr id="9" name="TextBox 9"/>
          <p:cNvSpPr txBox="1"/>
          <p:nvPr/>
        </p:nvSpPr>
        <p:spPr>
          <a:xfrm>
            <a:off x="1994344" y="4084911"/>
            <a:ext cx="6250292" cy="568446"/>
          </a:xfrm>
          <a:prstGeom prst="rect">
            <a:avLst/>
          </a:prstGeom>
        </p:spPr>
        <p:txBody>
          <a:bodyPr lIns="0" tIns="0" rIns="0" bIns="0" rtlCol="0" anchor="t">
            <a:spAutoFit/>
          </a:bodyPr>
          <a:lstStyle/>
          <a:p>
            <a:pPr algn="ctr">
              <a:lnSpc>
                <a:spcPts val="4368"/>
              </a:lnSpc>
              <a:spcBef>
                <a:spcPct val="0"/>
              </a:spcBef>
            </a:pPr>
            <a:r>
              <a:rPr lang="en-US" sz="3120">
                <a:solidFill>
                  <a:srgbClr val="FFFFFF"/>
                </a:solidFill>
                <a:latin typeface="Poppins Bold"/>
              </a:rPr>
              <a:t>CCBC High School Academies</a:t>
            </a:r>
          </a:p>
        </p:txBody>
      </p:sp>
      <p:sp>
        <p:nvSpPr>
          <p:cNvPr id="10" name="TextBox 10"/>
          <p:cNvSpPr txBox="1"/>
          <p:nvPr/>
        </p:nvSpPr>
        <p:spPr>
          <a:xfrm>
            <a:off x="1994344" y="4922860"/>
            <a:ext cx="6250292" cy="2388947"/>
          </a:xfrm>
          <a:prstGeom prst="rect">
            <a:avLst/>
          </a:prstGeom>
        </p:spPr>
        <p:txBody>
          <a:bodyPr lIns="0" tIns="0" rIns="0" bIns="0" rtlCol="0" anchor="t">
            <a:spAutoFit/>
          </a:bodyPr>
          <a:lstStyle/>
          <a:p>
            <a:pPr algn="ctr">
              <a:lnSpc>
                <a:spcPts val="3775"/>
              </a:lnSpc>
            </a:pPr>
            <a:r>
              <a:rPr lang="en-US" sz="2696">
                <a:solidFill>
                  <a:srgbClr val="FFFFFF"/>
                </a:solidFill>
                <a:latin typeface="Poppins Bold"/>
              </a:rPr>
              <a:t>Programs: </a:t>
            </a:r>
          </a:p>
          <a:p>
            <a:pPr algn="ctr">
              <a:lnSpc>
                <a:spcPts val="3775"/>
              </a:lnSpc>
            </a:pPr>
            <a:r>
              <a:rPr lang="en-US" sz="2696">
                <a:solidFill>
                  <a:srgbClr val="FFFFFF"/>
                </a:solidFill>
                <a:latin typeface="Poppins"/>
              </a:rPr>
              <a:t>Aviation </a:t>
            </a:r>
          </a:p>
          <a:p>
            <a:pPr algn="ctr">
              <a:lnSpc>
                <a:spcPts val="3775"/>
              </a:lnSpc>
            </a:pPr>
            <a:r>
              <a:rPr lang="en-US" sz="2696">
                <a:solidFill>
                  <a:srgbClr val="FFFFFF"/>
                </a:solidFill>
                <a:latin typeface="Poppins"/>
              </a:rPr>
              <a:t>Criminal Justice</a:t>
            </a:r>
          </a:p>
          <a:p>
            <a:pPr algn="ctr">
              <a:lnSpc>
                <a:spcPts val="3775"/>
              </a:lnSpc>
            </a:pPr>
            <a:r>
              <a:rPr lang="en-US" sz="2696">
                <a:solidFill>
                  <a:srgbClr val="FFFFFF"/>
                </a:solidFill>
                <a:latin typeface="Poppins"/>
              </a:rPr>
              <a:t>Education</a:t>
            </a:r>
          </a:p>
          <a:p>
            <a:pPr algn="ctr">
              <a:lnSpc>
                <a:spcPts val="3775"/>
              </a:lnSpc>
              <a:spcBef>
                <a:spcPct val="0"/>
              </a:spcBef>
            </a:pPr>
            <a:r>
              <a:rPr lang="en-US" sz="2696">
                <a:solidFill>
                  <a:srgbClr val="FFFFFF"/>
                </a:solidFill>
                <a:latin typeface="Poppins"/>
              </a:rPr>
              <a:t>Health Science</a:t>
            </a:r>
          </a:p>
        </p:txBody>
      </p:sp>
      <p:grpSp>
        <p:nvGrpSpPr>
          <p:cNvPr id="11" name="Group 11"/>
          <p:cNvGrpSpPr/>
          <p:nvPr/>
        </p:nvGrpSpPr>
        <p:grpSpPr>
          <a:xfrm>
            <a:off x="9583411" y="2781690"/>
            <a:ext cx="7675889" cy="5985391"/>
            <a:chOff x="0" y="-38100"/>
            <a:chExt cx="1917793" cy="1495428"/>
          </a:xfrm>
        </p:grpSpPr>
        <p:sp>
          <p:nvSpPr>
            <p:cNvPr id="12" name="Freeform 12"/>
            <p:cNvSpPr/>
            <p:nvPr/>
          </p:nvSpPr>
          <p:spPr>
            <a:xfrm>
              <a:off x="0" y="0"/>
              <a:ext cx="1917793" cy="1457328"/>
            </a:xfrm>
            <a:custGeom>
              <a:avLst/>
              <a:gdLst/>
              <a:ahLst/>
              <a:cxnLst/>
              <a:rect l="l" t="t" r="r" b="b"/>
              <a:pathLst>
                <a:path w="1917793" h="1457328">
                  <a:moveTo>
                    <a:pt x="0" y="0"/>
                  </a:moveTo>
                  <a:lnTo>
                    <a:pt x="1917793" y="0"/>
                  </a:lnTo>
                  <a:lnTo>
                    <a:pt x="1917793" y="1457328"/>
                  </a:lnTo>
                  <a:lnTo>
                    <a:pt x="0" y="1457328"/>
                  </a:lnTo>
                  <a:close/>
                </a:path>
              </a:pathLst>
            </a:custGeom>
            <a:solidFill>
              <a:srgbClr val="000000"/>
            </a:solidFill>
          </p:spPr>
          <p:txBody>
            <a:bodyPr/>
            <a:lstStyle/>
            <a:p>
              <a:endParaRPr lang="en-US"/>
            </a:p>
          </p:txBody>
        </p:sp>
        <p:sp>
          <p:nvSpPr>
            <p:cNvPr id="13" name="TextBox 13"/>
            <p:cNvSpPr txBox="1"/>
            <p:nvPr/>
          </p:nvSpPr>
          <p:spPr>
            <a:xfrm>
              <a:off x="0" y="-38100"/>
              <a:ext cx="1917793" cy="1495428"/>
            </a:xfrm>
            <a:prstGeom prst="rect">
              <a:avLst/>
            </a:prstGeom>
          </p:spPr>
          <p:txBody>
            <a:bodyPr lIns="50800" tIns="50800" rIns="50800" bIns="50800" rtlCol="0" anchor="ctr"/>
            <a:lstStyle/>
            <a:p>
              <a:pPr algn="ctr">
                <a:lnSpc>
                  <a:spcPts val="2756"/>
                </a:lnSpc>
              </a:pPr>
              <a:endParaRPr/>
            </a:p>
          </p:txBody>
        </p:sp>
      </p:grpSp>
      <p:grpSp>
        <p:nvGrpSpPr>
          <p:cNvPr id="14" name="Group 14"/>
          <p:cNvGrpSpPr/>
          <p:nvPr/>
        </p:nvGrpSpPr>
        <p:grpSpPr>
          <a:xfrm>
            <a:off x="9879552" y="3086490"/>
            <a:ext cx="7675889" cy="5985391"/>
            <a:chOff x="0" y="-38100"/>
            <a:chExt cx="1917793" cy="1495428"/>
          </a:xfrm>
        </p:grpSpPr>
        <p:sp>
          <p:nvSpPr>
            <p:cNvPr id="15" name="Freeform 15"/>
            <p:cNvSpPr/>
            <p:nvPr/>
          </p:nvSpPr>
          <p:spPr>
            <a:xfrm>
              <a:off x="0" y="0"/>
              <a:ext cx="1917793" cy="1457328"/>
            </a:xfrm>
            <a:custGeom>
              <a:avLst/>
              <a:gdLst/>
              <a:ahLst/>
              <a:cxnLst/>
              <a:rect l="l" t="t" r="r" b="b"/>
              <a:pathLst>
                <a:path w="1917793" h="1457328">
                  <a:moveTo>
                    <a:pt x="0" y="0"/>
                  </a:moveTo>
                  <a:lnTo>
                    <a:pt x="1917793" y="0"/>
                  </a:lnTo>
                  <a:lnTo>
                    <a:pt x="1917793" y="1457328"/>
                  </a:lnTo>
                  <a:lnTo>
                    <a:pt x="0" y="1457328"/>
                  </a:lnTo>
                  <a:close/>
                </a:path>
              </a:pathLst>
            </a:custGeom>
            <a:solidFill>
              <a:srgbClr val="A80707"/>
            </a:solidFill>
          </p:spPr>
          <p:txBody>
            <a:bodyPr/>
            <a:lstStyle/>
            <a:p>
              <a:endParaRPr lang="en-US"/>
            </a:p>
          </p:txBody>
        </p:sp>
        <p:sp>
          <p:nvSpPr>
            <p:cNvPr id="16" name="TextBox 16"/>
            <p:cNvSpPr txBox="1"/>
            <p:nvPr/>
          </p:nvSpPr>
          <p:spPr>
            <a:xfrm>
              <a:off x="0" y="-38100"/>
              <a:ext cx="1917793" cy="1495428"/>
            </a:xfrm>
            <a:prstGeom prst="rect">
              <a:avLst/>
            </a:prstGeom>
          </p:spPr>
          <p:txBody>
            <a:bodyPr lIns="50800" tIns="50800" rIns="50800" bIns="50800" rtlCol="0" anchor="ctr"/>
            <a:lstStyle/>
            <a:p>
              <a:pPr algn="ctr">
                <a:lnSpc>
                  <a:spcPts val="2756"/>
                </a:lnSpc>
              </a:pPr>
              <a:endParaRPr/>
            </a:p>
          </p:txBody>
        </p:sp>
      </p:grpSp>
      <p:sp>
        <p:nvSpPr>
          <p:cNvPr id="17" name="TextBox 17"/>
          <p:cNvSpPr txBox="1"/>
          <p:nvPr/>
        </p:nvSpPr>
        <p:spPr>
          <a:xfrm>
            <a:off x="10592350" y="3633426"/>
            <a:ext cx="6250292" cy="1499991"/>
          </a:xfrm>
          <a:prstGeom prst="rect">
            <a:avLst/>
          </a:prstGeom>
        </p:spPr>
        <p:txBody>
          <a:bodyPr lIns="0" tIns="0" rIns="0" bIns="0" rtlCol="0" anchor="t">
            <a:spAutoFit/>
          </a:bodyPr>
          <a:lstStyle/>
          <a:p>
            <a:pPr algn="ctr">
              <a:lnSpc>
                <a:spcPts val="3948"/>
              </a:lnSpc>
              <a:spcBef>
                <a:spcPct val="0"/>
              </a:spcBef>
            </a:pPr>
            <a:r>
              <a:rPr lang="en-US" sz="2820">
                <a:solidFill>
                  <a:srgbClr val="FFFFFF"/>
                </a:solidFill>
                <a:latin typeface="Poppins Bold"/>
              </a:rPr>
              <a:t>Pre-Apprenticeship Program with the German American Chamber of Commerce</a:t>
            </a:r>
          </a:p>
        </p:txBody>
      </p:sp>
      <p:sp>
        <p:nvSpPr>
          <p:cNvPr id="18" name="TextBox 18"/>
          <p:cNvSpPr txBox="1"/>
          <p:nvPr/>
        </p:nvSpPr>
        <p:spPr>
          <a:xfrm>
            <a:off x="10601875" y="5230563"/>
            <a:ext cx="6250292" cy="2219967"/>
          </a:xfrm>
          <a:prstGeom prst="rect">
            <a:avLst/>
          </a:prstGeom>
        </p:spPr>
        <p:txBody>
          <a:bodyPr lIns="0" tIns="0" rIns="0" bIns="0" rtlCol="0" anchor="t">
            <a:spAutoFit/>
          </a:bodyPr>
          <a:lstStyle/>
          <a:p>
            <a:pPr algn="ctr">
              <a:lnSpc>
                <a:spcPts val="3495"/>
              </a:lnSpc>
            </a:pPr>
            <a:r>
              <a:rPr lang="en-US" sz="2450">
                <a:solidFill>
                  <a:srgbClr val="FFFFFF"/>
                </a:solidFill>
                <a:latin typeface="Poppins Bold"/>
              </a:rPr>
              <a:t>Programs: </a:t>
            </a:r>
            <a:endParaRPr lang="en-US" sz="2496">
              <a:solidFill>
                <a:srgbClr val="FFFFFF"/>
              </a:solidFill>
              <a:latin typeface="Poppins Bold"/>
            </a:endParaRPr>
          </a:p>
          <a:p>
            <a:pPr algn="ctr">
              <a:lnSpc>
                <a:spcPts val="3495"/>
              </a:lnSpc>
            </a:pPr>
            <a:r>
              <a:rPr lang="en-US" sz="2450">
                <a:solidFill>
                  <a:srgbClr val="FFFFFF"/>
                </a:solidFill>
                <a:latin typeface="Poppins"/>
              </a:rPr>
              <a:t>Mechatronics Technician </a:t>
            </a:r>
            <a:endParaRPr lang="en-US" sz="2450">
              <a:solidFill>
                <a:srgbClr val="FFFFFF"/>
              </a:solidFill>
              <a:latin typeface="Poppins"/>
              <a:cs typeface="Poppins"/>
            </a:endParaRPr>
          </a:p>
          <a:p>
            <a:pPr algn="ctr">
              <a:lnSpc>
                <a:spcPts val="3495"/>
              </a:lnSpc>
            </a:pPr>
            <a:r>
              <a:rPr lang="en-US" sz="2450">
                <a:solidFill>
                  <a:srgbClr val="FFFFFF"/>
                </a:solidFill>
                <a:latin typeface="Poppins"/>
              </a:rPr>
              <a:t>Sales Engineering</a:t>
            </a:r>
            <a:endParaRPr lang="en-US" sz="2450">
              <a:solidFill>
                <a:srgbClr val="FFFFFF"/>
              </a:solidFill>
              <a:latin typeface="Poppins"/>
              <a:cs typeface="Poppins"/>
            </a:endParaRPr>
          </a:p>
          <a:p>
            <a:pPr algn="ctr">
              <a:lnSpc>
                <a:spcPts val="3495"/>
              </a:lnSpc>
            </a:pPr>
            <a:r>
              <a:rPr lang="en-US" sz="2450">
                <a:solidFill>
                  <a:srgbClr val="FFFFFF"/>
                </a:solidFill>
                <a:latin typeface="Poppins"/>
              </a:rPr>
              <a:t>Polymer Process Technician</a:t>
            </a:r>
            <a:endParaRPr lang="en-US" sz="2450">
              <a:solidFill>
                <a:srgbClr val="FFFFFF"/>
              </a:solidFill>
              <a:latin typeface="Poppins"/>
              <a:cs typeface="Poppins"/>
            </a:endParaRPr>
          </a:p>
          <a:p>
            <a:pPr algn="ctr">
              <a:lnSpc>
                <a:spcPts val="3495"/>
              </a:lnSpc>
              <a:spcBef>
                <a:spcPct val="0"/>
              </a:spcBef>
            </a:pPr>
            <a:r>
              <a:rPr lang="en-US" sz="2450">
                <a:solidFill>
                  <a:srgbClr val="FFFFFF"/>
                </a:solidFill>
                <a:latin typeface="Poppins"/>
              </a:rPr>
              <a:t>CAD/CAM Technical Designer</a:t>
            </a:r>
            <a:endParaRPr lang="en-US" sz="2450">
              <a:solidFill>
                <a:srgbClr val="FFFFFF"/>
              </a:solidFill>
              <a:latin typeface="Poppins"/>
              <a:cs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04650" y="441313"/>
            <a:ext cx="5059264" cy="3036366"/>
            <a:chOff x="0" y="0"/>
            <a:chExt cx="6745685" cy="4048488"/>
          </a:xfrm>
        </p:grpSpPr>
        <p:pic>
          <p:nvPicPr>
            <p:cNvPr id="3" name="Picture 3"/>
            <p:cNvPicPr>
              <a:picLocks noChangeAspect="1"/>
            </p:cNvPicPr>
            <p:nvPr/>
          </p:nvPicPr>
          <p:blipFill>
            <a:blip r:embed="rId2"/>
            <a:srcRect t="4959" b="4959"/>
            <a:stretch>
              <a:fillRect/>
            </a:stretch>
          </p:blipFill>
          <p:spPr>
            <a:xfrm>
              <a:off x="0" y="0"/>
              <a:ext cx="6745685" cy="4048488"/>
            </a:xfrm>
            <a:prstGeom prst="rect">
              <a:avLst/>
            </a:prstGeom>
          </p:spPr>
        </p:pic>
      </p:grpSp>
      <p:sp>
        <p:nvSpPr>
          <p:cNvPr id="4" name="Freeform 4"/>
          <p:cNvSpPr/>
          <p:nvPr/>
        </p:nvSpPr>
        <p:spPr>
          <a:xfrm rot="-5400000">
            <a:off x="9519192" y="2542343"/>
            <a:ext cx="9458752" cy="5202314"/>
          </a:xfrm>
          <a:custGeom>
            <a:avLst/>
            <a:gdLst/>
            <a:ahLst/>
            <a:cxnLst/>
            <a:rect l="l" t="t" r="r" b="b"/>
            <a:pathLst>
              <a:path w="9458752" h="5202314">
                <a:moveTo>
                  <a:pt x="0" y="0"/>
                </a:moveTo>
                <a:lnTo>
                  <a:pt x="9458752" y="0"/>
                </a:lnTo>
                <a:lnTo>
                  <a:pt x="9458752" y="5202314"/>
                </a:lnTo>
                <a:lnTo>
                  <a:pt x="0" y="5202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11304650" y="3625317"/>
            <a:ext cx="5059264" cy="3036366"/>
            <a:chOff x="0" y="0"/>
            <a:chExt cx="6745685" cy="4048488"/>
          </a:xfrm>
        </p:grpSpPr>
        <p:pic>
          <p:nvPicPr>
            <p:cNvPr id="6" name="Picture 6"/>
            <p:cNvPicPr>
              <a:picLocks noChangeAspect="1"/>
            </p:cNvPicPr>
            <p:nvPr/>
          </p:nvPicPr>
          <p:blipFill>
            <a:blip r:embed="rId5"/>
            <a:srcRect t="4959" b="4959"/>
            <a:stretch>
              <a:fillRect/>
            </a:stretch>
          </p:blipFill>
          <p:spPr>
            <a:xfrm>
              <a:off x="0" y="0"/>
              <a:ext cx="6745685" cy="4048488"/>
            </a:xfrm>
            <a:prstGeom prst="rect">
              <a:avLst/>
            </a:prstGeom>
          </p:spPr>
        </p:pic>
      </p:grpSp>
      <p:sp>
        <p:nvSpPr>
          <p:cNvPr id="7" name="TextBox 7"/>
          <p:cNvSpPr txBox="1"/>
          <p:nvPr/>
        </p:nvSpPr>
        <p:spPr>
          <a:xfrm>
            <a:off x="1670035" y="2257560"/>
            <a:ext cx="8357425" cy="7000740"/>
          </a:xfrm>
          <a:prstGeom prst="rect">
            <a:avLst/>
          </a:prstGeom>
        </p:spPr>
        <p:txBody>
          <a:bodyPr lIns="0" tIns="0" rIns="0" bIns="0" rtlCol="0" anchor="t">
            <a:spAutoFit/>
          </a:bodyPr>
          <a:lstStyle/>
          <a:p>
            <a:pPr marL="567886" lvl="1" indent="-283943">
              <a:lnSpc>
                <a:spcPts val="3682"/>
              </a:lnSpc>
              <a:buFont typeface="Arial"/>
              <a:buChar char="•"/>
            </a:pPr>
            <a:r>
              <a:rPr lang="en-US" sz="2630">
                <a:solidFill>
                  <a:srgbClr val="000000"/>
                </a:solidFill>
                <a:latin typeface="Poppins"/>
              </a:rPr>
              <a:t>Auto Mechanics </a:t>
            </a:r>
          </a:p>
          <a:p>
            <a:pPr marL="567886" lvl="1" indent="-283943">
              <a:lnSpc>
                <a:spcPts val="3682"/>
              </a:lnSpc>
              <a:buFont typeface="Arial"/>
              <a:buChar char="•"/>
            </a:pPr>
            <a:r>
              <a:rPr lang="en-US" sz="2630">
                <a:solidFill>
                  <a:srgbClr val="000000"/>
                </a:solidFill>
                <a:latin typeface="Poppins"/>
              </a:rPr>
              <a:t>Automation Robotics Engineering Technology </a:t>
            </a:r>
          </a:p>
          <a:p>
            <a:pPr marL="567886" lvl="1" indent="-283943">
              <a:lnSpc>
                <a:spcPts val="3682"/>
              </a:lnSpc>
              <a:buFont typeface="Arial"/>
              <a:buChar char="•"/>
            </a:pPr>
            <a:r>
              <a:rPr lang="en-US" sz="2630">
                <a:solidFill>
                  <a:srgbClr val="000000"/>
                </a:solidFill>
                <a:latin typeface="Poppins"/>
              </a:rPr>
              <a:t>Carpentry </a:t>
            </a:r>
          </a:p>
          <a:p>
            <a:pPr marL="567886" lvl="1" indent="-283943">
              <a:lnSpc>
                <a:spcPts val="3682"/>
              </a:lnSpc>
              <a:buFont typeface="Arial"/>
              <a:buChar char="•"/>
            </a:pPr>
            <a:r>
              <a:rPr lang="en-US" sz="2630">
                <a:solidFill>
                  <a:srgbClr val="000000"/>
                </a:solidFill>
                <a:latin typeface="Poppins"/>
              </a:rPr>
              <a:t>Collision Repair Technology </a:t>
            </a:r>
          </a:p>
          <a:p>
            <a:pPr marL="567886" lvl="1" indent="-283943">
              <a:lnSpc>
                <a:spcPts val="3682"/>
              </a:lnSpc>
              <a:buFont typeface="Arial"/>
              <a:buChar char="•"/>
            </a:pPr>
            <a:r>
              <a:rPr lang="en-US" sz="2630">
                <a:solidFill>
                  <a:srgbClr val="000000"/>
                </a:solidFill>
                <a:latin typeface="Poppins"/>
              </a:rPr>
              <a:t>Cosmetology </a:t>
            </a:r>
          </a:p>
          <a:p>
            <a:pPr marL="567886" lvl="1" indent="-283943">
              <a:lnSpc>
                <a:spcPts val="3682"/>
              </a:lnSpc>
              <a:buFont typeface="Arial"/>
              <a:buChar char="•"/>
            </a:pPr>
            <a:r>
              <a:rPr lang="en-US" sz="2630">
                <a:solidFill>
                  <a:srgbClr val="000000"/>
                </a:solidFill>
                <a:latin typeface="Poppins"/>
              </a:rPr>
              <a:t>Culinary Arts &amp; Baking </a:t>
            </a:r>
          </a:p>
          <a:p>
            <a:pPr marL="567886" lvl="1" indent="-283943">
              <a:lnSpc>
                <a:spcPts val="3682"/>
              </a:lnSpc>
              <a:buFont typeface="Arial"/>
              <a:buChar char="•"/>
            </a:pPr>
            <a:r>
              <a:rPr lang="en-US" sz="2630">
                <a:solidFill>
                  <a:srgbClr val="000000"/>
                </a:solidFill>
                <a:latin typeface="Poppins"/>
              </a:rPr>
              <a:t>Electrical Occupations </a:t>
            </a:r>
          </a:p>
          <a:p>
            <a:pPr marL="567886" lvl="1" indent="-283943">
              <a:lnSpc>
                <a:spcPts val="3682"/>
              </a:lnSpc>
              <a:buFont typeface="Arial"/>
              <a:buChar char="•"/>
            </a:pPr>
            <a:r>
              <a:rPr lang="en-US" sz="2630">
                <a:solidFill>
                  <a:srgbClr val="000000"/>
                </a:solidFill>
                <a:latin typeface="Poppins"/>
              </a:rPr>
              <a:t>Emergency Protective Services </a:t>
            </a:r>
          </a:p>
          <a:p>
            <a:pPr marL="567886" lvl="1" indent="-283943">
              <a:lnSpc>
                <a:spcPts val="3682"/>
              </a:lnSpc>
              <a:buFont typeface="Arial"/>
              <a:buChar char="•"/>
            </a:pPr>
            <a:r>
              <a:rPr lang="en-US" sz="2630">
                <a:solidFill>
                  <a:srgbClr val="000000"/>
                </a:solidFill>
                <a:latin typeface="Poppins"/>
              </a:rPr>
              <a:t>Rehabilitative Aide/Sports Medicine</a:t>
            </a:r>
          </a:p>
          <a:p>
            <a:pPr marL="567886" lvl="1" indent="-283943">
              <a:lnSpc>
                <a:spcPts val="3682"/>
              </a:lnSpc>
              <a:buFont typeface="Arial"/>
              <a:buChar char="•"/>
            </a:pPr>
            <a:r>
              <a:rPr lang="en-US" sz="2630">
                <a:solidFill>
                  <a:srgbClr val="000000"/>
                </a:solidFill>
                <a:latin typeface="Poppins"/>
              </a:rPr>
              <a:t>Health Assistant </a:t>
            </a:r>
          </a:p>
          <a:p>
            <a:pPr marL="567886" lvl="1" indent="-283943">
              <a:lnSpc>
                <a:spcPts val="3682"/>
              </a:lnSpc>
              <a:buFont typeface="Arial"/>
              <a:buChar char="•"/>
            </a:pPr>
            <a:r>
              <a:rPr lang="en-US" sz="2630">
                <a:solidFill>
                  <a:srgbClr val="000000"/>
                </a:solidFill>
                <a:latin typeface="Poppins"/>
              </a:rPr>
              <a:t>Heating, Air, &amp; Ventilation (HVAC) </a:t>
            </a:r>
          </a:p>
          <a:p>
            <a:pPr marL="567886" lvl="1" indent="-283943">
              <a:lnSpc>
                <a:spcPts val="3682"/>
              </a:lnSpc>
              <a:buFont typeface="Arial"/>
              <a:buChar char="•"/>
            </a:pPr>
            <a:r>
              <a:rPr lang="en-US" sz="2630">
                <a:solidFill>
                  <a:srgbClr val="000000"/>
                </a:solidFill>
                <a:latin typeface="Poppins"/>
              </a:rPr>
              <a:t>Machine Shop </a:t>
            </a:r>
          </a:p>
          <a:p>
            <a:pPr marL="567886" lvl="1" indent="-283943">
              <a:lnSpc>
                <a:spcPts val="3682"/>
              </a:lnSpc>
              <a:buFont typeface="Arial"/>
              <a:buChar char="•"/>
            </a:pPr>
            <a:r>
              <a:rPr lang="en-US" sz="2630">
                <a:solidFill>
                  <a:srgbClr val="000000"/>
                </a:solidFill>
                <a:latin typeface="Poppins"/>
              </a:rPr>
              <a:t>Masonry </a:t>
            </a:r>
          </a:p>
          <a:p>
            <a:pPr marL="567886" lvl="1" indent="-283943">
              <a:lnSpc>
                <a:spcPts val="3682"/>
              </a:lnSpc>
              <a:buFont typeface="Arial"/>
              <a:buChar char="•"/>
            </a:pPr>
            <a:r>
              <a:rPr lang="en-US" sz="2630">
                <a:solidFill>
                  <a:srgbClr val="000000"/>
                </a:solidFill>
                <a:latin typeface="Poppins"/>
              </a:rPr>
              <a:t>Networking</a:t>
            </a:r>
          </a:p>
          <a:p>
            <a:pPr marL="567886" lvl="1" indent="-283943" algn="l">
              <a:lnSpc>
                <a:spcPts val="3682"/>
              </a:lnSpc>
              <a:spcBef>
                <a:spcPct val="0"/>
              </a:spcBef>
              <a:buFont typeface="Arial"/>
              <a:buChar char="•"/>
            </a:pPr>
            <a:r>
              <a:rPr lang="en-US" sz="2630">
                <a:solidFill>
                  <a:srgbClr val="000000"/>
                </a:solidFill>
                <a:latin typeface="Poppins"/>
              </a:rPr>
              <a:t>Welding </a:t>
            </a:r>
          </a:p>
        </p:txBody>
      </p:sp>
      <p:sp>
        <p:nvSpPr>
          <p:cNvPr id="8" name="TextBox 8"/>
          <p:cNvSpPr txBox="1"/>
          <p:nvPr/>
        </p:nvSpPr>
        <p:spPr>
          <a:xfrm>
            <a:off x="50084" y="712821"/>
            <a:ext cx="11597327" cy="1516164"/>
          </a:xfrm>
          <a:prstGeom prst="rect">
            <a:avLst/>
          </a:prstGeom>
        </p:spPr>
        <p:txBody>
          <a:bodyPr lIns="0" tIns="0" rIns="0" bIns="0" rtlCol="0" anchor="t">
            <a:spAutoFit/>
          </a:bodyPr>
          <a:lstStyle/>
          <a:p>
            <a:pPr algn="ctr">
              <a:lnSpc>
                <a:spcPts val="6020"/>
              </a:lnSpc>
            </a:pPr>
            <a:r>
              <a:rPr lang="en-US" sz="4778">
                <a:solidFill>
                  <a:srgbClr val="000000"/>
                </a:solidFill>
                <a:latin typeface="Anton Bold"/>
              </a:rPr>
              <a:t>Western Area Career &amp; </a:t>
            </a:r>
          </a:p>
          <a:p>
            <a:pPr algn="ctr">
              <a:lnSpc>
                <a:spcPts val="6020"/>
              </a:lnSpc>
            </a:pPr>
            <a:r>
              <a:rPr lang="en-US" sz="4778">
                <a:solidFill>
                  <a:srgbClr val="000000"/>
                </a:solidFill>
                <a:latin typeface="Anton Bold"/>
              </a:rPr>
              <a:t>Technology Center</a:t>
            </a:r>
          </a:p>
        </p:txBody>
      </p:sp>
      <p:grpSp>
        <p:nvGrpSpPr>
          <p:cNvPr id="9" name="Group 9"/>
          <p:cNvGrpSpPr/>
          <p:nvPr/>
        </p:nvGrpSpPr>
        <p:grpSpPr>
          <a:xfrm>
            <a:off x="11304650" y="441313"/>
            <a:ext cx="5059264" cy="3036366"/>
            <a:chOff x="0" y="0"/>
            <a:chExt cx="6745685" cy="4048488"/>
          </a:xfrm>
        </p:grpSpPr>
        <p:pic>
          <p:nvPicPr>
            <p:cNvPr id="10" name="Picture 10"/>
            <p:cNvPicPr>
              <a:picLocks noChangeAspect="1"/>
            </p:cNvPicPr>
            <p:nvPr/>
          </p:nvPicPr>
          <p:blipFill>
            <a:blip r:embed="rId6"/>
            <a:srcRect t="6501" b="3418"/>
            <a:stretch>
              <a:fillRect/>
            </a:stretch>
          </p:blipFill>
          <p:spPr>
            <a:xfrm>
              <a:off x="0" y="0"/>
              <a:ext cx="6745685" cy="4048488"/>
            </a:xfrm>
            <a:prstGeom prst="rect">
              <a:avLst/>
            </a:prstGeom>
          </p:spPr>
        </p:pic>
      </p:grpSp>
      <p:grpSp>
        <p:nvGrpSpPr>
          <p:cNvPr id="11" name="Group 11"/>
          <p:cNvGrpSpPr/>
          <p:nvPr/>
        </p:nvGrpSpPr>
        <p:grpSpPr>
          <a:xfrm>
            <a:off x="11304650" y="6814083"/>
            <a:ext cx="5059264" cy="3036366"/>
            <a:chOff x="0" y="0"/>
            <a:chExt cx="6745685" cy="4048488"/>
          </a:xfrm>
        </p:grpSpPr>
        <p:pic>
          <p:nvPicPr>
            <p:cNvPr id="12" name="Picture 12"/>
            <p:cNvPicPr>
              <a:picLocks noChangeAspect="1"/>
            </p:cNvPicPr>
            <p:nvPr/>
          </p:nvPicPr>
          <p:blipFill>
            <a:blip r:embed="rId7"/>
            <a:srcRect b="10088"/>
            <a:stretch>
              <a:fillRect/>
            </a:stretch>
          </p:blipFill>
          <p:spPr>
            <a:xfrm>
              <a:off x="0" y="0"/>
              <a:ext cx="6745685" cy="4048488"/>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61134" y="3120361"/>
            <a:ext cx="1760641" cy="1997532"/>
            <a:chOff x="0" y="10159"/>
            <a:chExt cx="698500" cy="792482"/>
          </a:xfrm>
        </p:grpSpPr>
        <p:sp>
          <p:nvSpPr>
            <p:cNvPr id="3" name="Freeform 3"/>
            <p:cNvSpPr/>
            <p:nvPr/>
          </p:nvSpPr>
          <p:spPr>
            <a:xfrm>
              <a:off x="0" y="10159"/>
              <a:ext cx="698500" cy="792482"/>
            </a:xfrm>
            <a:custGeom>
              <a:avLst/>
              <a:gdLst/>
              <a:ahLst/>
              <a:cxnLst/>
              <a:rect l="l" t="t" r="r" b="b"/>
              <a:pathLst>
                <a:path w="698500" h="792482">
                  <a:moveTo>
                    <a:pt x="394977" y="16446"/>
                  </a:moveTo>
                  <a:lnTo>
                    <a:pt x="652773" y="166436"/>
                  </a:lnTo>
                  <a:cubicBezTo>
                    <a:pt x="681083" y="182908"/>
                    <a:pt x="698500" y="213191"/>
                    <a:pt x="698500" y="245945"/>
                  </a:cubicBezTo>
                  <a:lnTo>
                    <a:pt x="698500" y="546537"/>
                  </a:lnTo>
                  <a:cubicBezTo>
                    <a:pt x="698500" y="579291"/>
                    <a:pt x="681083" y="609574"/>
                    <a:pt x="652773" y="626046"/>
                  </a:cubicBezTo>
                  <a:lnTo>
                    <a:pt x="394977" y="776036"/>
                  </a:lnTo>
                  <a:cubicBezTo>
                    <a:pt x="366711" y="792482"/>
                    <a:pt x="331789" y="792482"/>
                    <a:pt x="303523" y="776036"/>
                  </a:cubicBezTo>
                  <a:lnTo>
                    <a:pt x="45727" y="626046"/>
                  </a:lnTo>
                  <a:cubicBezTo>
                    <a:pt x="17417" y="609574"/>
                    <a:pt x="0" y="579291"/>
                    <a:pt x="0" y="546537"/>
                  </a:cubicBezTo>
                  <a:lnTo>
                    <a:pt x="0" y="245945"/>
                  </a:lnTo>
                  <a:cubicBezTo>
                    <a:pt x="0" y="213191"/>
                    <a:pt x="17417" y="182908"/>
                    <a:pt x="45727" y="166436"/>
                  </a:cubicBezTo>
                  <a:lnTo>
                    <a:pt x="303523" y="16446"/>
                  </a:lnTo>
                  <a:cubicBezTo>
                    <a:pt x="331789" y="0"/>
                    <a:pt x="366711" y="0"/>
                    <a:pt x="394977" y="16446"/>
                  </a:cubicBezTo>
                  <a:close/>
                </a:path>
              </a:pathLst>
            </a:custGeom>
            <a:solidFill>
              <a:srgbClr val="D9D9D9"/>
            </a:solidFill>
            <a:ln w="76200" cap="sq">
              <a:solidFill>
                <a:srgbClr val="000000"/>
              </a:solidFill>
              <a:prstDash val="solid"/>
              <a:miter/>
            </a:ln>
          </p:spPr>
          <p:txBody>
            <a:bodyPr/>
            <a:lstStyle/>
            <a:p>
              <a:endParaRPr lang="en-US"/>
            </a:p>
          </p:txBody>
        </p:sp>
        <p:sp>
          <p:nvSpPr>
            <p:cNvPr id="4" name="TextBox 4"/>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5" name="Group 5"/>
          <p:cNvGrpSpPr/>
          <p:nvPr/>
        </p:nvGrpSpPr>
        <p:grpSpPr>
          <a:xfrm>
            <a:off x="4007551" y="3120361"/>
            <a:ext cx="1760641" cy="1997532"/>
            <a:chOff x="0" y="10159"/>
            <a:chExt cx="698500" cy="792482"/>
          </a:xfrm>
        </p:grpSpPr>
        <p:sp>
          <p:nvSpPr>
            <p:cNvPr id="6" name="Freeform 6"/>
            <p:cNvSpPr/>
            <p:nvPr/>
          </p:nvSpPr>
          <p:spPr>
            <a:xfrm>
              <a:off x="0" y="10159"/>
              <a:ext cx="698500" cy="792482"/>
            </a:xfrm>
            <a:custGeom>
              <a:avLst/>
              <a:gdLst/>
              <a:ahLst/>
              <a:cxnLst/>
              <a:rect l="l" t="t" r="r" b="b"/>
              <a:pathLst>
                <a:path w="698500" h="792482">
                  <a:moveTo>
                    <a:pt x="394977" y="16446"/>
                  </a:moveTo>
                  <a:lnTo>
                    <a:pt x="652773" y="166436"/>
                  </a:lnTo>
                  <a:cubicBezTo>
                    <a:pt x="681083" y="182908"/>
                    <a:pt x="698500" y="213191"/>
                    <a:pt x="698500" y="245945"/>
                  </a:cubicBezTo>
                  <a:lnTo>
                    <a:pt x="698500" y="546537"/>
                  </a:lnTo>
                  <a:cubicBezTo>
                    <a:pt x="698500" y="579291"/>
                    <a:pt x="681083" y="609574"/>
                    <a:pt x="652773" y="626046"/>
                  </a:cubicBezTo>
                  <a:lnTo>
                    <a:pt x="394977" y="776036"/>
                  </a:lnTo>
                  <a:cubicBezTo>
                    <a:pt x="366711" y="792482"/>
                    <a:pt x="331789" y="792482"/>
                    <a:pt x="303523" y="776036"/>
                  </a:cubicBezTo>
                  <a:lnTo>
                    <a:pt x="45727" y="626046"/>
                  </a:lnTo>
                  <a:cubicBezTo>
                    <a:pt x="17417" y="609574"/>
                    <a:pt x="0" y="579291"/>
                    <a:pt x="0" y="546537"/>
                  </a:cubicBezTo>
                  <a:lnTo>
                    <a:pt x="0" y="245945"/>
                  </a:lnTo>
                  <a:cubicBezTo>
                    <a:pt x="0" y="213191"/>
                    <a:pt x="17417" y="182908"/>
                    <a:pt x="45727" y="166436"/>
                  </a:cubicBezTo>
                  <a:lnTo>
                    <a:pt x="303523" y="16446"/>
                  </a:lnTo>
                  <a:cubicBezTo>
                    <a:pt x="331789" y="0"/>
                    <a:pt x="366711" y="0"/>
                    <a:pt x="394977" y="16446"/>
                  </a:cubicBezTo>
                  <a:close/>
                </a:path>
              </a:pathLst>
            </a:custGeom>
            <a:solidFill>
              <a:srgbClr val="D9D9D9"/>
            </a:solidFill>
            <a:ln w="76200" cap="sq">
              <a:solidFill>
                <a:srgbClr val="000000"/>
              </a:solidFill>
              <a:prstDash val="solid"/>
              <a:miter/>
            </a:ln>
          </p:spPr>
          <p:txBody>
            <a:bodyPr/>
            <a:lstStyle/>
            <a:p>
              <a:endParaRPr lang="en-US"/>
            </a:p>
          </p:txBody>
        </p:sp>
        <p:sp>
          <p:nvSpPr>
            <p:cNvPr id="7" name="TextBox 7"/>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8" name="Group 8"/>
          <p:cNvGrpSpPr/>
          <p:nvPr/>
        </p:nvGrpSpPr>
        <p:grpSpPr>
          <a:xfrm>
            <a:off x="2910523" y="5523236"/>
            <a:ext cx="1760641" cy="1997532"/>
            <a:chOff x="0" y="10159"/>
            <a:chExt cx="698500" cy="792482"/>
          </a:xfrm>
        </p:grpSpPr>
        <p:sp>
          <p:nvSpPr>
            <p:cNvPr id="9" name="Freeform 9"/>
            <p:cNvSpPr/>
            <p:nvPr/>
          </p:nvSpPr>
          <p:spPr>
            <a:xfrm>
              <a:off x="0" y="10159"/>
              <a:ext cx="698500" cy="792482"/>
            </a:xfrm>
            <a:custGeom>
              <a:avLst/>
              <a:gdLst/>
              <a:ahLst/>
              <a:cxnLst/>
              <a:rect l="l" t="t" r="r" b="b"/>
              <a:pathLst>
                <a:path w="698500" h="792482">
                  <a:moveTo>
                    <a:pt x="394977" y="16446"/>
                  </a:moveTo>
                  <a:lnTo>
                    <a:pt x="652773" y="166436"/>
                  </a:lnTo>
                  <a:cubicBezTo>
                    <a:pt x="681083" y="182908"/>
                    <a:pt x="698500" y="213191"/>
                    <a:pt x="698500" y="245945"/>
                  </a:cubicBezTo>
                  <a:lnTo>
                    <a:pt x="698500" y="546537"/>
                  </a:lnTo>
                  <a:cubicBezTo>
                    <a:pt x="698500" y="579291"/>
                    <a:pt x="681083" y="609574"/>
                    <a:pt x="652773" y="626046"/>
                  </a:cubicBezTo>
                  <a:lnTo>
                    <a:pt x="394977" y="776036"/>
                  </a:lnTo>
                  <a:cubicBezTo>
                    <a:pt x="366711" y="792482"/>
                    <a:pt x="331789" y="792482"/>
                    <a:pt x="303523" y="776036"/>
                  </a:cubicBezTo>
                  <a:lnTo>
                    <a:pt x="45727" y="626046"/>
                  </a:lnTo>
                  <a:cubicBezTo>
                    <a:pt x="17417" y="609574"/>
                    <a:pt x="0" y="579291"/>
                    <a:pt x="0" y="546537"/>
                  </a:cubicBezTo>
                  <a:lnTo>
                    <a:pt x="0" y="245945"/>
                  </a:lnTo>
                  <a:cubicBezTo>
                    <a:pt x="0" y="213191"/>
                    <a:pt x="17417" y="182908"/>
                    <a:pt x="45727" y="166436"/>
                  </a:cubicBezTo>
                  <a:lnTo>
                    <a:pt x="303523" y="16446"/>
                  </a:lnTo>
                  <a:cubicBezTo>
                    <a:pt x="331789" y="0"/>
                    <a:pt x="366711" y="0"/>
                    <a:pt x="394977" y="16446"/>
                  </a:cubicBezTo>
                  <a:close/>
                </a:path>
              </a:pathLst>
            </a:custGeom>
            <a:solidFill>
              <a:srgbClr val="D9D9D9"/>
            </a:solidFill>
            <a:ln w="76200" cap="sq">
              <a:solidFill>
                <a:srgbClr val="000000"/>
              </a:solidFill>
              <a:prstDash val="solid"/>
              <a:miter/>
            </a:ln>
          </p:spPr>
          <p:txBody>
            <a:bodyPr/>
            <a:lstStyle/>
            <a:p>
              <a:endParaRPr lang="en-US"/>
            </a:p>
          </p:txBody>
        </p:sp>
        <p:sp>
          <p:nvSpPr>
            <p:cNvPr id="10" name="TextBox 10"/>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11" name="Group 11"/>
          <p:cNvGrpSpPr/>
          <p:nvPr/>
        </p:nvGrpSpPr>
        <p:grpSpPr>
          <a:xfrm>
            <a:off x="6254457" y="3120361"/>
            <a:ext cx="1760641" cy="1997532"/>
            <a:chOff x="0" y="10159"/>
            <a:chExt cx="698500" cy="792482"/>
          </a:xfrm>
        </p:grpSpPr>
        <p:sp>
          <p:nvSpPr>
            <p:cNvPr id="12" name="Freeform 12"/>
            <p:cNvSpPr/>
            <p:nvPr/>
          </p:nvSpPr>
          <p:spPr>
            <a:xfrm>
              <a:off x="0" y="10159"/>
              <a:ext cx="698500" cy="792482"/>
            </a:xfrm>
            <a:custGeom>
              <a:avLst/>
              <a:gdLst/>
              <a:ahLst/>
              <a:cxnLst/>
              <a:rect l="l" t="t" r="r" b="b"/>
              <a:pathLst>
                <a:path w="698500" h="792482">
                  <a:moveTo>
                    <a:pt x="394977" y="16446"/>
                  </a:moveTo>
                  <a:lnTo>
                    <a:pt x="652773" y="166436"/>
                  </a:lnTo>
                  <a:cubicBezTo>
                    <a:pt x="681083" y="182908"/>
                    <a:pt x="698500" y="213191"/>
                    <a:pt x="698500" y="245945"/>
                  </a:cubicBezTo>
                  <a:lnTo>
                    <a:pt x="698500" y="546537"/>
                  </a:lnTo>
                  <a:cubicBezTo>
                    <a:pt x="698500" y="579291"/>
                    <a:pt x="681083" y="609574"/>
                    <a:pt x="652773" y="626046"/>
                  </a:cubicBezTo>
                  <a:lnTo>
                    <a:pt x="394977" y="776036"/>
                  </a:lnTo>
                  <a:cubicBezTo>
                    <a:pt x="366711" y="792482"/>
                    <a:pt x="331789" y="792482"/>
                    <a:pt x="303523" y="776036"/>
                  </a:cubicBezTo>
                  <a:lnTo>
                    <a:pt x="45727" y="626046"/>
                  </a:lnTo>
                  <a:cubicBezTo>
                    <a:pt x="17417" y="609574"/>
                    <a:pt x="0" y="579291"/>
                    <a:pt x="0" y="546537"/>
                  </a:cubicBezTo>
                  <a:lnTo>
                    <a:pt x="0" y="245945"/>
                  </a:lnTo>
                  <a:cubicBezTo>
                    <a:pt x="0" y="213191"/>
                    <a:pt x="17417" y="182908"/>
                    <a:pt x="45727" y="166436"/>
                  </a:cubicBezTo>
                  <a:lnTo>
                    <a:pt x="303523" y="16446"/>
                  </a:lnTo>
                  <a:cubicBezTo>
                    <a:pt x="331789" y="0"/>
                    <a:pt x="366711" y="0"/>
                    <a:pt x="394977" y="16446"/>
                  </a:cubicBezTo>
                  <a:close/>
                </a:path>
              </a:pathLst>
            </a:custGeom>
            <a:solidFill>
              <a:srgbClr val="D9D9D9"/>
            </a:solidFill>
            <a:ln w="76200" cap="sq">
              <a:solidFill>
                <a:srgbClr val="000000"/>
              </a:solidFill>
              <a:prstDash val="solid"/>
              <a:miter/>
            </a:ln>
          </p:spPr>
          <p:txBody>
            <a:bodyPr/>
            <a:lstStyle/>
            <a:p>
              <a:endParaRPr lang="en-US"/>
            </a:p>
          </p:txBody>
        </p:sp>
        <p:sp>
          <p:nvSpPr>
            <p:cNvPr id="13" name="TextBox 13"/>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sp>
        <p:nvSpPr>
          <p:cNvPr id="14" name="TextBox 14"/>
          <p:cNvSpPr txBox="1"/>
          <p:nvPr/>
        </p:nvSpPr>
        <p:spPr>
          <a:xfrm>
            <a:off x="1236652" y="1924563"/>
            <a:ext cx="7548450" cy="817766"/>
          </a:xfrm>
          <a:prstGeom prst="rect">
            <a:avLst/>
          </a:prstGeom>
        </p:spPr>
        <p:txBody>
          <a:bodyPr lIns="0" tIns="0" rIns="0" bIns="0" rtlCol="0" anchor="t">
            <a:spAutoFit/>
          </a:bodyPr>
          <a:lstStyle/>
          <a:p>
            <a:pPr algn="ctr">
              <a:lnSpc>
                <a:spcPts val="6528"/>
              </a:lnSpc>
            </a:pPr>
            <a:r>
              <a:rPr lang="en-US" sz="5181">
                <a:solidFill>
                  <a:srgbClr val="000000"/>
                </a:solidFill>
                <a:latin typeface="Anton Bold"/>
              </a:rPr>
              <a:t>Postsecondary Options</a:t>
            </a:r>
          </a:p>
        </p:txBody>
      </p:sp>
      <p:sp>
        <p:nvSpPr>
          <p:cNvPr id="15" name="TextBox 15"/>
          <p:cNvSpPr txBox="1"/>
          <p:nvPr/>
        </p:nvSpPr>
        <p:spPr>
          <a:xfrm>
            <a:off x="1638897" y="3665256"/>
            <a:ext cx="2005115" cy="844385"/>
          </a:xfrm>
          <a:prstGeom prst="rect">
            <a:avLst/>
          </a:prstGeom>
        </p:spPr>
        <p:txBody>
          <a:bodyPr lIns="0" tIns="0" rIns="0" bIns="0" rtlCol="0" anchor="t">
            <a:spAutoFit/>
          </a:bodyPr>
          <a:lstStyle/>
          <a:p>
            <a:pPr algn="ctr">
              <a:lnSpc>
                <a:spcPts val="3334"/>
              </a:lnSpc>
            </a:pPr>
            <a:r>
              <a:rPr lang="en-US" sz="2381">
                <a:solidFill>
                  <a:srgbClr val="000000"/>
                </a:solidFill>
                <a:latin typeface="Poppins Bold"/>
              </a:rPr>
              <a:t>2-Year College</a:t>
            </a:r>
          </a:p>
        </p:txBody>
      </p:sp>
      <p:sp>
        <p:nvSpPr>
          <p:cNvPr id="16" name="TextBox 16"/>
          <p:cNvSpPr txBox="1"/>
          <p:nvPr/>
        </p:nvSpPr>
        <p:spPr>
          <a:xfrm>
            <a:off x="3717470" y="3768932"/>
            <a:ext cx="2341292" cy="700390"/>
          </a:xfrm>
          <a:prstGeom prst="rect">
            <a:avLst/>
          </a:prstGeom>
        </p:spPr>
        <p:txBody>
          <a:bodyPr lIns="0" tIns="0" rIns="0" bIns="0" rtlCol="0" anchor="t">
            <a:spAutoFit/>
          </a:bodyPr>
          <a:lstStyle/>
          <a:p>
            <a:pPr algn="ctr">
              <a:lnSpc>
                <a:spcPts val="2691"/>
              </a:lnSpc>
            </a:pPr>
            <a:r>
              <a:rPr lang="en-US" sz="2381">
                <a:solidFill>
                  <a:srgbClr val="000000"/>
                </a:solidFill>
                <a:latin typeface="Poppins Bold"/>
              </a:rPr>
              <a:t>4-Year College</a:t>
            </a:r>
          </a:p>
        </p:txBody>
      </p:sp>
      <p:sp>
        <p:nvSpPr>
          <p:cNvPr id="17" name="TextBox 17"/>
          <p:cNvSpPr txBox="1"/>
          <p:nvPr/>
        </p:nvSpPr>
        <p:spPr>
          <a:xfrm>
            <a:off x="6132220" y="3940395"/>
            <a:ext cx="2005115" cy="360781"/>
          </a:xfrm>
          <a:prstGeom prst="rect">
            <a:avLst/>
          </a:prstGeom>
        </p:spPr>
        <p:txBody>
          <a:bodyPr lIns="0" tIns="0" rIns="0" bIns="0" rtlCol="0" anchor="t">
            <a:spAutoFit/>
          </a:bodyPr>
          <a:lstStyle/>
          <a:p>
            <a:pPr algn="ctr">
              <a:lnSpc>
                <a:spcPts val="2691"/>
              </a:lnSpc>
            </a:pPr>
            <a:r>
              <a:rPr lang="en-US" sz="2381">
                <a:solidFill>
                  <a:srgbClr val="000000"/>
                </a:solidFill>
                <a:latin typeface="Poppins Bold"/>
              </a:rPr>
              <a:t>Military</a:t>
            </a:r>
          </a:p>
        </p:txBody>
      </p:sp>
      <p:pic>
        <p:nvPicPr>
          <p:cNvPr id="18" name="Picture 18"/>
          <p:cNvPicPr>
            <a:picLocks noChangeAspect="1"/>
          </p:cNvPicPr>
          <p:nvPr/>
        </p:nvPicPr>
        <p:blipFill>
          <a:blip r:embed="rId2"/>
          <a:stretch>
            <a:fillRect/>
          </a:stretch>
        </p:blipFill>
        <p:spPr>
          <a:xfrm>
            <a:off x="8523617" y="-654509"/>
            <a:ext cx="9573086" cy="11596018"/>
          </a:xfrm>
          <a:prstGeom prst="rect">
            <a:avLst/>
          </a:prstGeom>
        </p:spPr>
      </p:pic>
      <p:sp>
        <p:nvSpPr>
          <p:cNvPr id="19" name="TextBox 19"/>
          <p:cNvSpPr txBox="1"/>
          <p:nvPr/>
        </p:nvSpPr>
        <p:spPr>
          <a:xfrm>
            <a:off x="2551760" y="6371250"/>
            <a:ext cx="2459116" cy="292952"/>
          </a:xfrm>
          <a:prstGeom prst="rect">
            <a:avLst/>
          </a:prstGeom>
        </p:spPr>
        <p:txBody>
          <a:bodyPr lIns="0" tIns="0" rIns="0" bIns="0" rtlCol="0" anchor="t">
            <a:spAutoFit/>
          </a:bodyPr>
          <a:lstStyle/>
          <a:p>
            <a:pPr algn="ctr">
              <a:lnSpc>
                <a:spcPts val="2126"/>
              </a:lnSpc>
            </a:pPr>
            <a:r>
              <a:rPr lang="en-US" sz="1881">
                <a:solidFill>
                  <a:srgbClr val="000000"/>
                </a:solidFill>
                <a:latin typeface="Poppins Bold"/>
              </a:rPr>
              <a:t>Employment</a:t>
            </a:r>
          </a:p>
        </p:txBody>
      </p:sp>
      <p:grpSp>
        <p:nvGrpSpPr>
          <p:cNvPr id="20" name="Group 20"/>
          <p:cNvGrpSpPr/>
          <p:nvPr/>
        </p:nvGrpSpPr>
        <p:grpSpPr>
          <a:xfrm>
            <a:off x="5178442" y="5523236"/>
            <a:ext cx="1760641" cy="1997532"/>
            <a:chOff x="0" y="10159"/>
            <a:chExt cx="698500" cy="792482"/>
          </a:xfrm>
        </p:grpSpPr>
        <p:sp>
          <p:nvSpPr>
            <p:cNvPr id="21" name="Freeform 21"/>
            <p:cNvSpPr/>
            <p:nvPr/>
          </p:nvSpPr>
          <p:spPr>
            <a:xfrm>
              <a:off x="0" y="10159"/>
              <a:ext cx="698500" cy="792482"/>
            </a:xfrm>
            <a:custGeom>
              <a:avLst/>
              <a:gdLst/>
              <a:ahLst/>
              <a:cxnLst/>
              <a:rect l="l" t="t" r="r" b="b"/>
              <a:pathLst>
                <a:path w="698500" h="792482">
                  <a:moveTo>
                    <a:pt x="394977" y="16446"/>
                  </a:moveTo>
                  <a:lnTo>
                    <a:pt x="652773" y="166436"/>
                  </a:lnTo>
                  <a:cubicBezTo>
                    <a:pt x="681083" y="182908"/>
                    <a:pt x="698500" y="213191"/>
                    <a:pt x="698500" y="245945"/>
                  </a:cubicBezTo>
                  <a:lnTo>
                    <a:pt x="698500" y="546537"/>
                  </a:lnTo>
                  <a:cubicBezTo>
                    <a:pt x="698500" y="579291"/>
                    <a:pt x="681083" y="609574"/>
                    <a:pt x="652773" y="626046"/>
                  </a:cubicBezTo>
                  <a:lnTo>
                    <a:pt x="394977" y="776036"/>
                  </a:lnTo>
                  <a:cubicBezTo>
                    <a:pt x="366711" y="792482"/>
                    <a:pt x="331789" y="792482"/>
                    <a:pt x="303523" y="776036"/>
                  </a:cubicBezTo>
                  <a:lnTo>
                    <a:pt x="45727" y="626046"/>
                  </a:lnTo>
                  <a:cubicBezTo>
                    <a:pt x="17417" y="609574"/>
                    <a:pt x="0" y="579291"/>
                    <a:pt x="0" y="546537"/>
                  </a:cubicBezTo>
                  <a:lnTo>
                    <a:pt x="0" y="245945"/>
                  </a:lnTo>
                  <a:cubicBezTo>
                    <a:pt x="0" y="213191"/>
                    <a:pt x="17417" y="182908"/>
                    <a:pt x="45727" y="166436"/>
                  </a:cubicBezTo>
                  <a:lnTo>
                    <a:pt x="303523" y="16446"/>
                  </a:lnTo>
                  <a:cubicBezTo>
                    <a:pt x="331789" y="0"/>
                    <a:pt x="366711" y="0"/>
                    <a:pt x="394977" y="16446"/>
                  </a:cubicBezTo>
                  <a:close/>
                </a:path>
              </a:pathLst>
            </a:custGeom>
            <a:solidFill>
              <a:srgbClr val="D9D9D9"/>
            </a:solidFill>
            <a:ln w="76200" cap="sq">
              <a:solidFill>
                <a:srgbClr val="000000"/>
              </a:solidFill>
              <a:prstDash val="solid"/>
              <a:miter/>
            </a:ln>
          </p:spPr>
          <p:txBody>
            <a:bodyPr/>
            <a:lstStyle/>
            <a:p>
              <a:endParaRPr lang="en-US"/>
            </a:p>
          </p:txBody>
        </p:sp>
        <p:sp>
          <p:nvSpPr>
            <p:cNvPr id="22" name="TextBox 22"/>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sp>
        <p:nvSpPr>
          <p:cNvPr id="23" name="TextBox 23"/>
          <p:cNvSpPr txBox="1"/>
          <p:nvPr/>
        </p:nvSpPr>
        <p:spPr>
          <a:xfrm>
            <a:off x="5375592" y="6089818"/>
            <a:ext cx="1366341" cy="855816"/>
          </a:xfrm>
          <a:prstGeom prst="rect">
            <a:avLst/>
          </a:prstGeom>
        </p:spPr>
        <p:txBody>
          <a:bodyPr lIns="0" tIns="0" rIns="0" bIns="0" rtlCol="0" anchor="t">
            <a:spAutoFit/>
          </a:bodyPr>
          <a:lstStyle/>
          <a:p>
            <a:pPr algn="ctr">
              <a:lnSpc>
                <a:spcPts val="2239"/>
              </a:lnSpc>
            </a:pPr>
            <a:r>
              <a:rPr lang="en-US" sz="1981">
                <a:solidFill>
                  <a:srgbClr val="000000"/>
                </a:solidFill>
                <a:latin typeface="Poppins Bold"/>
              </a:rPr>
              <a:t>Trade/</a:t>
            </a:r>
          </a:p>
          <a:p>
            <a:pPr algn="ctr">
              <a:lnSpc>
                <a:spcPts val="2239"/>
              </a:lnSpc>
            </a:pPr>
            <a:r>
              <a:rPr lang="en-US" sz="1981">
                <a:solidFill>
                  <a:srgbClr val="000000"/>
                </a:solidFill>
                <a:latin typeface="Poppins Bold"/>
              </a:rPr>
              <a:t>Technical College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706975">
            <a:off x="10684352" y="-931749"/>
            <a:ext cx="13912626" cy="3920897"/>
            <a:chOff x="0" y="0"/>
            <a:chExt cx="812800" cy="229066"/>
          </a:xfrm>
        </p:grpSpPr>
        <p:sp>
          <p:nvSpPr>
            <p:cNvPr id="3" name="Freeform 3"/>
            <p:cNvSpPr/>
            <p:nvPr/>
          </p:nvSpPr>
          <p:spPr>
            <a:xfrm>
              <a:off x="0" y="0"/>
              <a:ext cx="812800" cy="229066"/>
            </a:xfrm>
            <a:custGeom>
              <a:avLst/>
              <a:gdLst/>
              <a:ahLst/>
              <a:cxnLst/>
              <a:rect l="l" t="t" r="r" b="b"/>
              <a:pathLst>
                <a:path w="812800" h="229066">
                  <a:moveTo>
                    <a:pt x="406400" y="0"/>
                  </a:moveTo>
                  <a:lnTo>
                    <a:pt x="812800" y="229066"/>
                  </a:lnTo>
                  <a:lnTo>
                    <a:pt x="0" y="229066"/>
                  </a:lnTo>
                  <a:lnTo>
                    <a:pt x="406400" y="0"/>
                  </a:lnTo>
                  <a:close/>
                </a:path>
              </a:pathLst>
            </a:custGeom>
            <a:solidFill>
              <a:srgbClr val="000000"/>
            </a:solidFill>
          </p:spPr>
          <p:txBody>
            <a:bodyPr/>
            <a:lstStyle/>
            <a:p>
              <a:endParaRPr lang="en-US"/>
            </a:p>
          </p:txBody>
        </p:sp>
        <p:sp>
          <p:nvSpPr>
            <p:cNvPr id="4" name="TextBox 4"/>
            <p:cNvSpPr txBox="1"/>
            <p:nvPr/>
          </p:nvSpPr>
          <p:spPr>
            <a:xfrm>
              <a:off x="127000" y="68252"/>
              <a:ext cx="558800" cy="144452"/>
            </a:xfrm>
            <a:prstGeom prst="rect">
              <a:avLst/>
            </a:prstGeom>
          </p:spPr>
          <p:txBody>
            <a:bodyPr lIns="50800" tIns="50800" rIns="50800" bIns="50800" rtlCol="0" anchor="ctr"/>
            <a:lstStyle/>
            <a:p>
              <a:pPr algn="ctr">
                <a:lnSpc>
                  <a:spcPts val="2756"/>
                </a:lnSpc>
              </a:pPr>
              <a:endParaRPr/>
            </a:p>
          </p:txBody>
        </p:sp>
      </p:grpSp>
      <p:grpSp>
        <p:nvGrpSpPr>
          <p:cNvPr id="5" name="Group 5"/>
          <p:cNvGrpSpPr/>
          <p:nvPr/>
        </p:nvGrpSpPr>
        <p:grpSpPr>
          <a:xfrm>
            <a:off x="12663419" y="1610976"/>
            <a:ext cx="5145831" cy="5848869"/>
            <a:chOff x="0" y="9434"/>
            <a:chExt cx="698500" cy="793931"/>
          </a:xfrm>
        </p:grpSpPr>
        <p:sp>
          <p:nvSpPr>
            <p:cNvPr id="6" name="Freeform 6"/>
            <p:cNvSpPr/>
            <p:nvPr/>
          </p:nvSpPr>
          <p:spPr>
            <a:xfrm>
              <a:off x="0" y="9434"/>
              <a:ext cx="698500" cy="793931"/>
            </a:xfrm>
            <a:custGeom>
              <a:avLst/>
              <a:gdLst/>
              <a:ahLst/>
              <a:cxnLst/>
              <a:rect l="l" t="t" r="r" b="b"/>
              <a:pathLst>
                <a:path w="698500" h="793931">
                  <a:moveTo>
                    <a:pt x="391717" y="15274"/>
                  </a:moveTo>
                  <a:lnTo>
                    <a:pt x="656033" y="169058"/>
                  </a:lnTo>
                  <a:cubicBezTo>
                    <a:pt x="682325" y="184355"/>
                    <a:pt x="698500" y="212479"/>
                    <a:pt x="698500" y="242897"/>
                  </a:cubicBezTo>
                  <a:lnTo>
                    <a:pt x="698500" y="551035"/>
                  </a:lnTo>
                  <a:cubicBezTo>
                    <a:pt x="698500" y="581453"/>
                    <a:pt x="682325" y="609577"/>
                    <a:pt x="656033" y="624874"/>
                  </a:cubicBezTo>
                  <a:lnTo>
                    <a:pt x="391717" y="778658"/>
                  </a:lnTo>
                  <a:cubicBezTo>
                    <a:pt x="365466" y="793932"/>
                    <a:pt x="333034" y="793932"/>
                    <a:pt x="306783" y="778658"/>
                  </a:cubicBezTo>
                  <a:lnTo>
                    <a:pt x="42467" y="624874"/>
                  </a:lnTo>
                  <a:cubicBezTo>
                    <a:pt x="16175" y="609577"/>
                    <a:pt x="0" y="581453"/>
                    <a:pt x="0" y="551035"/>
                  </a:cubicBezTo>
                  <a:lnTo>
                    <a:pt x="0" y="242897"/>
                  </a:lnTo>
                  <a:cubicBezTo>
                    <a:pt x="0" y="212479"/>
                    <a:pt x="16175" y="184355"/>
                    <a:pt x="42467" y="169058"/>
                  </a:cubicBezTo>
                  <a:lnTo>
                    <a:pt x="306783" y="15274"/>
                  </a:lnTo>
                  <a:cubicBezTo>
                    <a:pt x="333034" y="0"/>
                    <a:pt x="365466" y="0"/>
                    <a:pt x="391717" y="15274"/>
                  </a:cubicBezTo>
                  <a:close/>
                </a:path>
              </a:pathLst>
            </a:custGeom>
            <a:solidFill>
              <a:srgbClr val="000000">
                <a:alpha val="0"/>
              </a:srgbClr>
            </a:solidFill>
            <a:ln w="57150" cap="rnd">
              <a:solidFill>
                <a:srgbClr val="A80707"/>
              </a:solidFill>
              <a:prstDash val="solid"/>
              <a:round/>
            </a:ln>
          </p:spPr>
          <p:txBody>
            <a:bodyPr/>
            <a:lstStyle/>
            <a:p>
              <a:endParaRPr lang="en-US"/>
            </a:p>
          </p:txBody>
        </p:sp>
        <p:sp>
          <p:nvSpPr>
            <p:cNvPr id="7" name="TextBox 7"/>
            <p:cNvSpPr txBox="1"/>
            <p:nvPr/>
          </p:nvSpPr>
          <p:spPr>
            <a:xfrm>
              <a:off x="0" y="101600"/>
              <a:ext cx="698500" cy="571500"/>
            </a:xfrm>
            <a:prstGeom prst="rect">
              <a:avLst/>
            </a:prstGeom>
          </p:spPr>
          <p:txBody>
            <a:bodyPr lIns="50800" tIns="50800" rIns="50800" bIns="50800" rtlCol="0" anchor="ctr"/>
            <a:lstStyle/>
            <a:p>
              <a:pPr algn="ctr">
                <a:lnSpc>
                  <a:spcPts val="2756"/>
                </a:lnSpc>
              </a:pPr>
              <a:r>
                <a:rPr lang="en-US" sz="1968">
                  <a:solidFill>
                    <a:srgbClr val="FFFFFF"/>
                  </a:solidFill>
                  <a:latin typeface="Canva Sans"/>
                </a:rPr>
                <a:t>Tota</a:t>
              </a:r>
            </a:p>
          </p:txBody>
        </p:sp>
      </p:grpSp>
      <p:grpSp>
        <p:nvGrpSpPr>
          <p:cNvPr id="8" name="Group 8"/>
          <p:cNvGrpSpPr/>
          <p:nvPr/>
        </p:nvGrpSpPr>
        <p:grpSpPr>
          <a:xfrm>
            <a:off x="9466958" y="6530505"/>
            <a:ext cx="14791974" cy="4240536"/>
            <a:chOff x="0" y="0"/>
            <a:chExt cx="812800" cy="233012"/>
          </a:xfrm>
        </p:grpSpPr>
        <p:sp>
          <p:nvSpPr>
            <p:cNvPr id="9" name="Freeform 9"/>
            <p:cNvSpPr/>
            <p:nvPr/>
          </p:nvSpPr>
          <p:spPr>
            <a:xfrm>
              <a:off x="0" y="0"/>
              <a:ext cx="812800" cy="233012"/>
            </a:xfrm>
            <a:custGeom>
              <a:avLst/>
              <a:gdLst/>
              <a:ahLst/>
              <a:cxnLst/>
              <a:rect l="l" t="t" r="r" b="b"/>
              <a:pathLst>
                <a:path w="812800" h="233012">
                  <a:moveTo>
                    <a:pt x="406400" y="0"/>
                  </a:moveTo>
                  <a:lnTo>
                    <a:pt x="812800" y="233012"/>
                  </a:lnTo>
                  <a:lnTo>
                    <a:pt x="0" y="233012"/>
                  </a:lnTo>
                  <a:lnTo>
                    <a:pt x="406400" y="0"/>
                  </a:lnTo>
                  <a:close/>
                </a:path>
              </a:pathLst>
            </a:custGeom>
            <a:solidFill>
              <a:srgbClr val="A80707"/>
            </a:solidFill>
          </p:spPr>
          <p:txBody>
            <a:bodyPr/>
            <a:lstStyle/>
            <a:p>
              <a:endParaRPr lang="en-US"/>
            </a:p>
          </p:txBody>
        </p:sp>
        <p:sp>
          <p:nvSpPr>
            <p:cNvPr id="10" name="TextBox 10"/>
            <p:cNvSpPr txBox="1"/>
            <p:nvPr/>
          </p:nvSpPr>
          <p:spPr>
            <a:xfrm>
              <a:off x="127000" y="70084"/>
              <a:ext cx="558800" cy="146284"/>
            </a:xfrm>
            <a:prstGeom prst="rect">
              <a:avLst/>
            </a:prstGeom>
          </p:spPr>
          <p:txBody>
            <a:bodyPr lIns="50800" tIns="50800" rIns="50800" bIns="50800" rtlCol="0" anchor="ctr"/>
            <a:lstStyle/>
            <a:p>
              <a:pPr algn="ctr">
                <a:lnSpc>
                  <a:spcPts val="2756"/>
                </a:lnSpc>
              </a:pPr>
              <a:endParaRPr/>
            </a:p>
          </p:txBody>
        </p:sp>
      </p:grpSp>
      <p:grpSp>
        <p:nvGrpSpPr>
          <p:cNvPr id="11" name="Group 11"/>
          <p:cNvGrpSpPr/>
          <p:nvPr/>
        </p:nvGrpSpPr>
        <p:grpSpPr>
          <a:xfrm>
            <a:off x="9619358" y="6682905"/>
            <a:ext cx="14791974" cy="4240536"/>
            <a:chOff x="0" y="0"/>
            <a:chExt cx="812800" cy="233012"/>
          </a:xfrm>
        </p:grpSpPr>
        <p:sp>
          <p:nvSpPr>
            <p:cNvPr id="12" name="Freeform 12"/>
            <p:cNvSpPr/>
            <p:nvPr/>
          </p:nvSpPr>
          <p:spPr>
            <a:xfrm>
              <a:off x="0" y="0"/>
              <a:ext cx="812800" cy="233012"/>
            </a:xfrm>
            <a:custGeom>
              <a:avLst/>
              <a:gdLst/>
              <a:ahLst/>
              <a:cxnLst/>
              <a:rect l="l" t="t" r="r" b="b"/>
              <a:pathLst>
                <a:path w="812800" h="233012">
                  <a:moveTo>
                    <a:pt x="406400" y="0"/>
                  </a:moveTo>
                  <a:lnTo>
                    <a:pt x="812800" y="233012"/>
                  </a:lnTo>
                  <a:lnTo>
                    <a:pt x="0" y="233012"/>
                  </a:lnTo>
                  <a:lnTo>
                    <a:pt x="406400" y="0"/>
                  </a:lnTo>
                  <a:close/>
                </a:path>
              </a:pathLst>
            </a:custGeom>
            <a:solidFill>
              <a:srgbClr val="A80707"/>
            </a:solidFill>
          </p:spPr>
          <p:txBody>
            <a:bodyPr/>
            <a:lstStyle/>
            <a:p>
              <a:endParaRPr lang="en-US"/>
            </a:p>
          </p:txBody>
        </p:sp>
        <p:sp>
          <p:nvSpPr>
            <p:cNvPr id="13" name="TextBox 13"/>
            <p:cNvSpPr txBox="1"/>
            <p:nvPr/>
          </p:nvSpPr>
          <p:spPr>
            <a:xfrm>
              <a:off x="127000" y="70084"/>
              <a:ext cx="558800" cy="146284"/>
            </a:xfrm>
            <a:prstGeom prst="rect">
              <a:avLst/>
            </a:prstGeom>
          </p:spPr>
          <p:txBody>
            <a:bodyPr lIns="50800" tIns="50800" rIns="50800" bIns="50800" rtlCol="0" anchor="ctr"/>
            <a:lstStyle/>
            <a:p>
              <a:pPr algn="ctr">
                <a:lnSpc>
                  <a:spcPts val="2756"/>
                </a:lnSpc>
              </a:pPr>
              <a:endParaRPr/>
            </a:p>
          </p:txBody>
        </p:sp>
      </p:grpSp>
      <p:sp>
        <p:nvSpPr>
          <p:cNvPr id="14" name="Freeform 14"/>
          <p:cNvSpPr/>
          <p:nvPr/>
        </p:nvSpPr>
        <p:spPr>
          <a:xfrm>
            <a:off x="1412191" y="2349092"/>
            <a:ext cx="10320884" cy="7137808"/>
          </a:xfrm>
          <a:custGeom>
            <a:avLst/>
            <a:gdLst/>
            <a:ahLst/>
            <a:cxnLst/>
            <a:rect l="l" t="t" r="r" b="b"/>
            <a:pathLst>
              <a:path w="10320884" h="7137808">
                <a:moveTo>
                  <a:pt x="0" y="0"/>
                </a:moveTo>
                <a:lnTo>
                  <a:pt x="10320884" y="0"/>
                </a:lnTo>
                <a:lnTo>
                  <a:pt x="10320884" y="7137808"/>
                </a:lnTo>
                <a:lnTo>
                  <a:pt x="0" y="7137808"/>
                </a:lnTo>
                <a:lnTo>
                  <a:pt x="0" y="0"/>
                </a:lnTo>
                <a:close/>
              </a:path>
            </a:pathLst>
          </a:custGeom>
          <a:blipFill>
            <a:blip r:embed="rId2"/>
            <a:stretch>
              <a:fillRect/>
            </a:stretch>
          </a:blipFill>
        </p:spPr>
        <p:txBody>
          <a:bodyPr/>
          <a:lstStyle/>
          <a:p>
            <a:endParaRPr lang="en-US"/>
          </a:p>
        </p:txBody>
      </p:sp>
      <p:sp>
        <p:nvSpPr>
          <p:cNvPr id="15" name="TextBox 15"/>
          <p:cNvSpPr txBox="1"/>
          <p:nvPr/>
        </p:nvSpPr>
        <p:spPr>
          <a:xfrm>
            <a:off x="498047" y="228598"/>
            <a:ext cx="8129872" cy="1072155"/>
          </a:xfrm>
          <a:prstGeom prst="rect">
            <a:avLst/>
          </a:prstGeom>
        </p:spPr>
        <p:txBody>
          <a:bodyPr lIns="0" tIns="0" rIns="0" bIns="0" rtlCol="0" anchor="t">
            <a:spAutoFit/>
          </a:bodyPr>
          <a:lstStyle/>
          <a:p>
            <a:pPr algn="ctr">
              <a:lnSpc>
                <a:spcPts val="8564"/>
              </a:lnSpc>
            </a:pPr>
            <a:r>
              <a:rPr lang="en-US" sz="6797">
                <a:solidFill>
                  <a:srgbClr val="000000"/>
                </a:solidFill>
                <a:latin typeface="Anton Bold"/>
              </a:rPr>
              <a:t>High School Transcript </a:t>
            </a:r>
          </a:p>
        </p:txBody>
      </p:sp>
      <p:sp>
        <p:nvSpPr>
          <p:cNvPr id="16" name="TextBox 16"/>
          <p:cNvSpPr txBox="1"/>
          <p:nvPr/>
        </p:nvSpPr>
        <p:spPr>
          <a:xfrm>
            <a:off x="582906" y="1243603"/>
            <a:ext cx="12974132" cy="1064581"/>
          </a:xfrm>
          <a:prstGeom prst="rect">
            <a:avLst/>
          </a:prstGeom>
        </p:spPr>
        <p:txBody>
          <a:bodyPr lIns="0" tIns="0" rIns="0" bIns="0" rtlCol="0" anchor="t">
            <a:spAutoFit/>
          </a:bodyPr>
          <a:lstStyle/>
          <a:p>
            <a:pPr>
              <a:lnSpc>
                <a:spcPts val="4322"/>
              </a:lnSpc>
            </a:pPr>
            <a:r>
              <a:rPr lang="en-US" sz="3087" spc="456">
                <a:solidFill>
                  <a:srgbClr val="8B0606"/>
                </a:solidFill>
                <a:latin typeface="Antonio Bold"/>
              </a:rPr>
              <a:t>Transcript of Student Accepted to University of Pittsburgh, Penn State, or Duquesne University</a:t>
            </a:r>
          </a:p>
        </p:txBody>
      </p:sp>
      <p:sp>
        <p:nvSpPr>
          <p:cNvPr id="17" name="TextBox 17"/>
          <p:cNvSpPr txBox="1"/>
          <p:nvPr/>
        </p:nvSpPr>
        <p:spPr>
          <a:xfrm>
            <a:off x="12747712" y="2523417"/>
            <a:ext cx="4977246" cy="3433119"/>
          </a:xfrm>
          <a:prstGeom prst="rect">
            <a:avLst/>
          </a:prstGeom>
        </p:spPr>
        <p:txBody>
          <a:bodyPr lIns="0" tIns="0" rIns="0" bIns="0" rtlCol="0" anchor="t">
            <a:spAutoFit/>
          </a:bodyPr>
          <a:lstStyle/>
          <a:p>
            <a:pPr algn="ctr">
              <a:lnSpc>
                <a:spcPts val="4480"/>
              </a:lnSpc>
            </a:pPr>
            <a:endParaRPr lang="en-US" sz="3200">
              <a:solidFill>
                <a:srgbClr val="CD0909"/>
              </a:solidFill>
              <a:latin typeface="Poppins Bold"/>
              <a:cs typeface="Poppins Bold"/>
            </a:endParaRPr>
          </a:p>
          <a:p>
            <a:pPr algn="ctr">
              <a:lnSpc>
                <a:spcPts val="4480"/>
              </a:lnSpc>
            </a:pPr>
            <a:r>
              <a:rPr lang="en-US" sz="3200">
                <a:solidFill>
                  <a:srgbClr val="000000"/>
                </a:solidFill>
                <a:latin typeface="Poppins Bold"/>
              </a:rPr>
              <a:t>Cumulative </a:t>
            </a:r>
            <a:endParaRPr lang="en-US" sz="3200">
              <a:solidFill>
                <a:srgbClr val="000000"/>
              </a:solidFill>
              <a:latin typeface="Poppins Bold"/>
              <a:cs typeface="Poppins Bold"/>
            </a:endParaRPr>
          </a:p>
          <a:p>
            <a:pPr algn="ctr">
              <a:lnSpc>
                <a:spcPts val="4480"/>
              </a:lnSpc>
            </a:pPr>
            <a:r>
              <a:rPr lang="en-US" sz="3200">
                <a:solidFill>
                  <a:srgbClr val="000000"/>
                </a:solidFill>
                <a:latin typeface="Poppins Bold"/>
              </a:rPr>
              <a:t>GPA: 4.15</a:t>
            </a:r>
            <a:endParaRPr lang="en-US" sz="3200">
              <a:solidFill>
                <a:srgbClr val="000000"/>
              </a:solidFill>
              <a:latin typeface="Poppins Bold"/>
              <a:cs typeface="Poppins Bold"/>
            </a:endParaRPr>
          </a:p>
          <a:p>
            <a:pPr algn="ctr">
              <a:lnSpc>
                <a:spcPts val="4480"/>
              </a:lnSpc>
            </a:pPr>
            <a:r>
              <a:rPr lang="en-US" sz="3200">
                <a:solidFill>
                  <a:srgbClr val="8B0606"/>
                </a:solidFill>
                <a:latin typeface="Poppins Bold"/>
              </a:rPr>
              <a:t>Cumulative </a:t>
            </a:r>
            <a:endParaRPr lang="en-US" sz="3200">
              <a:solidFill>
                <a:srgbClr val="8B0606"/>
              </a:solidFill>
              <a:latin typeface="Poppins Bold"/>
              <a:cs typeface="Poppins Bold"/>
            </a:endParaRPr>
          </a:p>
          <a:p>
            <a:pPr algn="ctr">
              <a:lnSpc>
                <a:spcPts val="4480"/>
              </a:lnSpc>
            </a:pPr>
            <a:r>
              <a:rPr lang="en-US" sz="3200">
                <a:solidFill>
                  <a:srgbClr val="8B0606"/>
                </a:solidFill>
                <a:latin typeface="Poppins Bold"/>
              </a:rPr>
              <a:t>Unweighted </a:t>
            </a:r>
            <a:endParaRPr lang="en-US" sz="3200">
              <a:solidFill>
                <a:srgbClr val="8B0606"/>
              </a:solidFill>
              <a:latin typeface="Poppins Bold"/>
              <a:cs typeface="Poppins Bold"/>
            </a:endParaRPr>
          </a:p>
          <a:p>
            <a:pPr algn="ctr">
              <a:lnSpc>
                <a:spcPts val="4480"/>
              </a:lnSpc>
            </a:pPr>
            <a:r>
              <a:rPr lang="en-US" sz="3200">
                <a:solidFill>
                  <a:srgbClr val="8B0606"/>
                </a:solidFill>
                <a:latin typeface="Poppins Bold"/>
              </a:rPr>
              <a:t>GPA: 3.84</a:t>
            </a:r>
            <a:endParaRPr lang="en-US" sz="3200">
              <a:solidFill>
                <a:srgbClr val="8B0606"/>
              </a:solidFill>
              <a:latin typeface="Poppins Bold"/>
              <a:cs typeface="Poppins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8893" y="1825161"/>
            <a:ext cx="5145831" cy="5848869"/>
            <a:chOff x="0" y="9434"/>
            <a:chExt cx="698500" cy="793931"/>
          </a:xfrm>
        </p:grpSpPr>
        <p:sp>
          <p:nvSpPr>
            <p:cNvPr id="3" name="Freeform 3"/>
            <p:cNvSpPr/>
            <p:nvPr/>
          </p:nvSpPr>
          <p:spPr>
            <a:xfrm>
              <a:off x="0" y="9434"/>
              <a:ext cx="698500" cy="793931"/>
            </a:xfrm>
            <a:custGeom>
              <a:avLst/>
              <a:gdLst/>
              <a:ahLst/>
              <a:cxnLst/>
              <a:rect l="l" t="t" r="r" b="b"/>
              <a:pathLst>
                <a:path w="698500" h="793931">
                  <a:moveTo>
                    <a:pt x="391717" y="15274"/>
                  </a:moveTo>
                  <a:lnTo>
                    <a:pt x="656033" y="169058"/>
                  </a:lnTo>
                  <a:cubicBezTo>
                    <a:pt x="682325" y="184355"/>
                    <a:pt x="698500" y="212479"/>
                    <a:pt x="698500" y="242897"/>
                  </a:cubicBezTo>
                  <a:lnTo>
                    <a:pt x="698500" y="551035"/>
                  </a:lnTo>
                  <a:cubicBezTo>
                    <a:pt x="698500" y="581453"/>
                    <a:pt x="682325" y="609577"/>
                    <a:pt x="656033" y="624874"/>
                  </a:cubicBezTo>
                  <a:lnTo>
                    <a:pt x="391717" y="778658"/>
                  </a:lnTo>
                  <a:cubicBezTo>
                    <a:pt x="365466" y="793932"/>
                    <a:pt x="333034" y="793932"/>
                    <a:pt x="306783" y="778658"/>
                  </a:cubicBezTo>
                  <a:lnTo>
                    <a:pt x="42467" y="624874"/>
                  </a:lnTo>
                  <a:cubicBezTo>
                    <a:pt x="16175" y="609577"/>
                    <a:pt x="0" y="581453"/>
                    <a:pt x="0" y="551035"/>
                  </a:cubicBezTo>
                  <a:lnTo>
                    <a:pt x="0" y="242897"/>
                  </a:lnTo>
                  <a:cubicBezTo>
                    <a:pt x="0" y="212479"/>
                    <a:pt x="16175" y="184355"/>
                    <a:pt x="42467" y="169058"/>
                  </a:cubicBezTo>
                  <a:lnTo>
                    <a:pt x="306783" y="15274"/>
                  </a:lnTo>
                  <a:cubicBezTo>
                    <a:pt x="333034" y="0"/>
                    <a:pt x="365466" y="0"/>
                    <a:pt x="391717" y="15274"/>
                  </a:cubicBezTo>
                  <a:close/>
                </a:path>
              </a:pathLst>
            </a:custGeom>
            <a:solidFill>
              <a:srgbClr val="000000">
                <a:alpha val="0"/>
              </a:srgbClr>
            </a:solidFill>
            <a:ln w="57150" cap="rnd">
              <a:solidFill>
                <a:srgbClr val="A80707"/>
              </a:solidFill>
              <a:prstDash val="solid"/>
              <a:round/>
            </a:ln>
          </p:spPr>
          <p:txBody>
            <a:bodyPr/>
            <a:lstStyle/>
            <a:p>
              <a:endParaRPr lang="en-US"/>
            </a:p>
          </p:txBody>
        </p:sp>
        <p:sp>
          <p:nvSpPr>
            <p:cNvPr id="4" name="TextBox 4"/>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5" name="Group 5"/>
          <p:cNvGrpSpPr/>
          <p:nvPr/>
        </p:nvGrpSpPr>
        <p:grpSpPr>
          <a:xfrm>
            <a:off x="-6367287" y="6559080"/>
            <a:ext cx="14791974" cy="4240536"/>
            <a:chOff x="0" y="0"/>
            <a:chExt cx="812800" cy="233012"/>
          </a:xfrm>
        </p:grpSpPr>
        <p:sp>
          <p:nvSpPr>
            <p:cNvPr id="6" name="Freeform 6"/>
            <p:cNvSpPr/>
            <p:nvPr/>
          </p:nvSpPr>
          <p:spPr>
            <a:xfrm>
              <a:off x="0" y="0"/>
              <a:ext cx="812800" cy="233012"/>
            </a:xfrm>
            <a:custGeom>
              <a:avLst/>
              <a:gdLst/>
              <a:ahLst/>
              <a:cxnLst/>
              <a:rect l="l" t="t" r="r" b="b"/>
              <a:pathLst>
                <a:path w="812800" h="233012">
                  <a:moveTo>
                    <a:pt x="406400" y="0"/>
                  </a:moveTo>
                  <a:lnTo>
                    <a:pt x="812800" y="233012"/>
                  </a:lnTo>
                  <a:lnTo>
                    <a:pt x="0" y="233012"/>
                  </a:lnTo>
                  <a:lnTo>
                    <a:pt x="406400" y="0"/>
                  </a:lnTo>
                  <a:close/>
                </a:path>
              </a:pathLst>
            </a:custGeom>
            <a:solidFill>
              <a:srgbClr val="000000"/>
            </a:solidFill>
          </p:spPr>
          <p:txBody>
            <a:bodyPr/>
            <a:lstStyle/>
            <a:p>
              <a:endParaRPr lang="en-US"/>
            </a:p>
          </p:txBody>
        </p:sp>
        <p:sp>
          <p:nvSpPr>
            <p:cNvPr id="7" name="TextBox 7"/>
            <p:cNvSpPr txBox="1"/>
            <p:nvPr/>
          </p:nvSpPr>
          <p:spPr>
            <a:xfrm>
              <a:off x="127000" y="70084"/>
              <a:ext cx="558800" cy="146284"/>
            </a:xfrm>
            <a:prstGeom prst="rect">
              <a:avLst/>
            </a:prstGeom>
          </p:spPr>
          <p:txBody>
            <a:bodyPr lIns="50800" tIns="50800" rIns="50800" bIns="50800" rtlCol="0" anchor="ctr"/>
            <a:lstStyle/>
            <a:p>
              <a:pPr algn="ctr">
                <a:lnSpc>
                  <a:spcPts val="2756"/>
                </a:lnSpc>
              </a:pPr>
              <a:endParaRPr/>
            </a:p>
          </p:txBody>
        </p:sp>
      </p:grpSp>
      <p:grpSp>
        <p:nvGrpSpPr>
          <p:cNvPr id="8" name="Group 8"/>
          <p:cNvGrpSpPr/>
          <p:nvPr/>
        </p:nvGrpSpPr>
        <p:grpSpPr>
          <a:xfrm rot="-10800000">
            <a:off x="-5547960" y="-1192794"/>
            <a:ext cx="13912626" cy="3920897"/>
            <a:chOff x="0" y="0"/>
            <a:chExt cx="812800" cy="229066"/>
          </a:xfrm>
        </p:grpSpPr>
        <p:sp>
          <p:nvSpPr>
            <p:cNvPr id="9" name="Freeform 9"/>
            <p:cNvSpPr/>
            <p:nvPr/>
          </p:nvSpPr>
          <p:spPr>
            <a:xfrm>
              <a:off x="0" y="0"/>
              <a:ext cx="812800" cy="229066"/>
            </a:xfrm>
            <a:custGeom>
              <a:avLst/>
              <a:gdLst/>
              <a:ahLst/>
              <a:cxnLst/>
              <a:rect l="l" t="t" r="r" b="b"/>
              <a:pathLst>
                <a:path w="812800" h="229066">
                  <a:moveTo>
                    <a:pt x="406400" y="0"/>
                  </a:moveTo>
                  <a:lnTo>
                    <a:pt x="812800" y="229066"/>
                  </a:lnTo>
                  <a:lnTo>
                    <a:pt x="0" y="229066"/>
                  </a:lnTo>
                  <a:lnTo>
                    <a:pt x="406400" y="0"/>
                  </a:lnTo>
                  <a:close/>
                </a:path>
              </a:pathLst>
            </a:custGeom>
            <a:solidFill>
              <a:srgbClr val="CD0909"/>
            </a:solidFill>
          </p:spPr>
          <p:txBody>
            <a:bodyPr/>
            <a:lstStyle/>
            <a:p>
              <a:endParaRPr lang="en-US"/>
            </a:p>
          </p:txBody>
        </p:sp>
        <p:sp>
          <p:nvSpPr>
            <p:cNvPr id="10" name="TextBox 10"/>
            <p:cNvSpPr txBox="1"/>
            <p:nvPr/>
          </p:nvSpPr>
          <p:spPr>
            <a:xfrm>
              <a:off x="127000" y="68252"/>
              <a:ext cx="558800" cy="144452"/>
            </a:xfrm>
            <a:prstGeom prst="rect">
              <a:avLst/>
            </a:prstGeom>
          </p:spPr>
          <p:txBody>
            <a:bodyPr lIns="50800" tIns="50800" rIns="50800" bIns="50800" rtlCol="0" anchor="ctr"/>
            <a:lstStyle/>
            <a:p>
              <a:pPr algn="ctr">
                <a:lnSpc>
                  <a:spcPts val="2756"/>
                </a:lnSpc>
              </a:pPr>
              <a:endParaRPr/>
            </a:p>
          </p:txBody>
        </p:sp>
      </p:grpSp>
      <p:sp>
        <p:nvSpPr>
          <p:cNvPr id="11" name="Freeform 11"/>
          <p:cNvSpPr/>
          <p:nvPr/>
        </p:nvSpPr>
        <p:spPr>
          <a:xfrm>
            <a:off x="5937108" y="1822097"/>
            <a:ext cx="9979167" cy="7455253"/>
          </a:xfrm>
          <a:custGeom>
            <a:avLst/>
            <a:gdLst/>
            <a:ahLst/>
            <a:cxnLst/>
            <a:rect l="l" t="t" r="r" b="b"/>
            <a:pathLst>
              <a:path w="9979167" h="7455253">
                <a:moveTo>
                  <a:pt x="0" y="0"/>
                </a:moveTo>
                <a:lnTo>
                  <a:pt x="9979167" y="0"/>
                </a:lnTo>
                <a:lnTo>
                  <a:pt x="9979167" y="7455253"/>
                </a:lnTo>
                <a:lnTo>
                  <a:pt x="0" y="7455253"/>
                </a:lnTo>
                <a:lnTo>
                  <a:pt x="0" y="0"/>
                </a:lnTo>
                <a:close/>
              </a:path>
            </a:pathLst>
          </a:custGeom>
          <a:blipFill>
            <a:blip r:embed="rId2"/>
            <a:stretch>
              <a:fillRect/>
            </a:stretch>
          </a:blipFill>
        </p:spPr>
        <p:txBody>
          <a:bodyPr/>
          <a:lstStyle/>
          <a:p>
            <a:endParaRPr lang="en-US"/>
          </a:p>
        </p:txBody>
      </p:sp>
      <p:sp>
        <p:nvSpPr>
          <p:cNvPr id="12" name="TextBox 12"/>
          <p:cNvSpPr txBox="1"/>
          <p:nvPr/>
        </p:nvSpPr>
        <p:spPr>
          <a:xfrm>
            <a:off x="533186" y="2737602"/>
            <a:ext cx="4977246" cy="3433119"/>
          </a:xfrm>
          <a:prstGeom prst="rect">
            <a:avLst/>
          </a:prstGeom>
        </p:spPr>
        <p:txBody>
          <a:bodyPr lIns="0" tIns="0" rIns="0" bIns="0" rtlCol="0" anchor="t">
            <a:spAutoFit/>
          </a:bodyPr>
          <a:lstStyle/>
          <a:p>
            <a:pPr algn="ctr">
              <a:lnSpc>
                <a:spcPts val="4480"/>
              </a:lnSpc>
            </a:pPr>
            <a:r>
              <a:rPr lang="en-US" sz="3200">
                <a:solidFill>
                  <a:srgbClr val="CD0909"/>
                </a:solidFill>
                <a:latin typeface="Poppins Bold"/>
                <a:cs typeface="Poppins Bold"/>
              </a:rPr>
              <a:t> </a:t>
            </a:r>
          </a:p>
          <a:p>
            <a:pPr algn="ctr">
              <a:lnSpc>
                <a:spcPts val="4480"/>
              </a:lnSpc>
            </a:pPr>
            <a:r>
              <a:rPr lang="en-US" sz="3200">
                <a:solidFill>
                  <a:srgbClr val="000000"/>
                </a:solidFill>
                <a:latin typeface="Poppins Bold"/>
              </a:rPr>
              <a:t>Cumulative </a:t>
            </a:r>
            <a:endParaRPr lang="en-US" sz="3200">
              <a:solidFill>
                <a:srgbClr val="000000"/>
              </a:solidFill>
              <a:latin typeface="Poppins Bold"/>
              <a:cs typeface="Poppins Bold"/>
            </a:endParaRPr>
          </a:p>
          <a:p>
            <a:pPr algn="ctr">
              <a:lnSpc>
                <a:spcPts val="4480"/>
              </a:lnSpc>
            </a:pPr>
            <a:r>
              <a:rPr lang="en-US" sz="3200">
                <a:solidFill>
                  <a:srgbClr val="000000"/>
                </a:solidFill>
                <a:latin typeface="Poppins Bold"/>
              </a:rPr>
              <a:t>GPA: 5.56</a:t>
            </a:r>
            <a:endParaRPr lang="en-US" sz="3200">
              <a:solidFill>
                <a:srgbClr val="000000"/>
              </a:solidFill>
              <a:latin typeface="Poppins Bold"/>
              <a:cs typeface="Poppins Bold"/>
            </a:endParaRPr>
          </a:p>
          <a:p>
            <a:pPr algn="ctr">
              <a:lnSpc>
                <a:spcPts val="4480"/>
              </a:lnSpc>
            </a:pPr>
            <a:r>
              <a:rPr lang="en-US" sz="3200">
                <a:solidFill>
                  <a:srgbClr val="8B0606"/>
                </a:solidFill>
                <a:latin typeface="Poppins Bold"/>
              </a:rPr>
              <a:t>Cumulative </a:t>
            </a:r>
            <a:endParaRPr lang="en-US" sz="3200">
              <a:solidFill>
                <a:srgbClr val="8B0606"/>
              </a:solidFill>
              <a:latin typeface="Poppins Bold"/>
              <a:cs typeface="Poppins Bold"/>
            </a:endParaRPr>
          </a:p>
          <a:p>
            <a:pPr algn="ctr">
              <a:lnSpc>
                <a:spcPts val="4480"/>
              </a:lnSpc>
            </a:pPr>
            <a:r>
              <a:rPr lang="en-US" sz="3200">
                <a:solidFill>
                  <a:srgbClr val="8B0606"/>
                </a:solidFill>
                <a:latin typeface="Poppins Bold"/>
              </a:rPr>
              <a:t>Unweighted </a:t>
            </a:r>
            <a:endParaRPr lang="en-US" sz="3200">
              <a:solidFill>
                <a:srgbClr val="8B0606"/>
              </a:solidFill>
              <a:latin typeface="Poppins Bold"/>
              <a:cs typeface="Poppins Bold"/>
            </a:endParaRPr>
          </a:p>
          <a:p>
            <a:pPr algn="ctr">
              <a:lnSpc>
                <a:spcPts val="4480"/>
              </a:lnSpc>
            </a:pPr>
            <a:r>
              <a:rPr lang="en-US" sz="3200">
                <a:solidFill>
                  <a:srgbClr val="8B0606"/>
                </a:solidFill>
                <a:latin typeface="Poppins Bold"/>
              </a:rPr>
              <a:t>GPA: 4.0</a:t>
            </a:r>
            <a:endParaRPr lang="en-US" sz="3200">
              <a:solidFill>
                <a:srgbClr val="8B0606"/>
              </a:solidFill>
              <a:latin typeface="Poppins Bold"/>
              <a:cs typeface="Poppins Bold"/>
            </a:endParaRPr>
          </a:p>
        </p:txBody>
      </p:sp>
      <p:sp>
        <p:nvSpPr>
          <p:cNvPr id="13" name="TextBox 13"/>
          <p:cNvSpPr txBox="1"/>
          <p:nvPr/>
        </p:nvSpPr>
        <p:spPr>
          <a:xfrm>
            <a:off x="9754979" y="212527"/>
            <a:ext cx="8129872" cy="1072155"/>
          </a:xfrm>
          <a:prstGeom prst="rect">
            <a:avLst/>
          </a:prstGeom>
        </p:spPr>
        <p:txBody>
          <a:bodyPr lIns="0" tIns="0" rIns="0" bIns="0" rtlCol="0" anchor="t">
            <a:spAutoFit/>
          </a:bodyPr>
          <a:lstStyle/>
          <a:p>
            <a:pPr algn="r">
              <a:lnSpc>
                <a:spcPts val="8564"/>
              </a:lnSpc>
            </a:pPr>
            <a:r>
              <a:rPr lang="en-US" sz="6797">
                <a:solidFill>
                  <a:srgbClr val="000000"/>
                </a:solidFill>
                <a:latin typeface="Anton Bold"/>
              </a:rPr>
              <a:t>High School Transcript </a:t>
            </a:r>
          </a:p>
        </p:txBody>
      </p:sp>
      <p:sp>
        <p:nvSpPr>
          <p:cNvPr id="14" name="TextBox 14"/>
          <p:cNvSpPr txBox="1"/>
          <p:nvPr/>
        </p:nvSpPr>
        <p:spPr>
          <a:xfrm>
            <a:off x="3430015" y="1166729"/>
            <a:ext cx="14454836" cy="521656"/>
          </a:xfrm>
          <a:prstGeom prst="rect">
            <a:avLst/>
          </a:prstGeom>
        </p:spPr>
        <p:txBody>
          <a:bodyPr lIns="0" tIns="0" rIns="0" bIns="0" rtlCol="0" anchor="t">
            <a:spAutoFit/>
          </a:bodyPr>
          <a:lstStyle/>
          <a:p>
            <a:pPr algn="r">
              <a:lnSpc>
                <a:spcPts val="4322"/>
              </a:lnSpc>
            </a:pPr>
            <a:r>
              <a:rPr lang="en-US" sz="3087" spc="456">
                <a:solidFill>
                  <a:srgbClr val="8B0606"/>
                </a:solidFill>
                <a:latin typeface="Antonio Bold"/>
              </a:rPr>
              <a:t>Transcript of Student Accepted into a US News Top 25 College</a:t>
            </a:r>
          </a:p>
        </p:txBody>
      </p:sp>
      <p:sp>
        <p:nvSpPr>
          <p:cNvPr id="15" name="TextBox 15"/>
          <p:cNvSpPr txBox="1"/>
          <p:nvPr/>
        </p:nvSpPr>
        <p:spPr>
          <a:xfrm>
            <a:off x="9754979" y="9296400"/>
            <a:ext cx="8312007" cy="906365"/>
          </a:xfrm>
          <a:prstGeom prst="rect">
            <a:avLst/>
          </a:prstGeom>
        </p:spPr>
        <p:txBody>
          <a:bodyPr lIns="0" tIns="0" rIns="0" bIns="0" rtlCol="0" anchor="t">
            <a:spAutoFit/>
          </a:bodyPr>
          <a:lstStyle/>
          <a:p>
            <a:pPr algn="r">
              <a:lnSpc>
                <a:spcPts val="3592"/>
              </a:lnSpc>
            </a:pPr>
            <a:r>
              <a:rPr lang="en-US" sz="2566">
                <a:solidFill>
                  <a:srgbClr val="000000"/>
                </a:solidFill>
                <a:latin typeface="Poppins Bold"/>
              </a:rPr>
              <a:t>Additional Factors: Community</a:t>
            </a:r>
          </a:p>
          <a:p>
            <a:pPr algn="r">
              <a:lnSpc>
                <a:spcPts val="3592"/>
              </a:lnSpc>
            </a:pPr>
            <a:r>
              <a:rPr lang="en-US" sz="2566">
                <a:solidFill>
                  <a:srgbClr val="000000"/>
                </a:solidFill>
                <a:latin typeface="Poppins Bold"/>
              </a:rPr>
              <a:t> Involvement, Character Traits, Passion/Drive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832212">
            <a:off x="12922589" y="-1086317"/>
            <a:ext cx="8650847" cy="5766620"/>
            <a:chOff x="0" y="-38100"/>
            <a:chExt cx="413726" cy="275788"/>
          </a:xfrm>
        </p:grpSpPr>
        <p:sp>
          <p:nvSpPr>
            <p:cNvPr id="3" name="Freeform 3"/>
            <p:cNvSpPr/>
            <p:nvPr/>
          </p:nvSpPr>
          <p:spPr>
            <a:xfrm>
              <a:off x="0" y="0"/>
              <a:ext cx="413726" cy="237688"/>
            </a:xfrm>
            <a:custGeom>
              <a:avLst/>
              <a:gdLst/>
              <a:ahLst/>
              <a:cxnLst/>
              <a:rect l="l" t="t" r="r" b="b"/>
              <a:pathLst>
                <a:path w="413726" h="237688">
                  <a:moveTo>
                    <a:pt x="0" y="0"/>
                  </a:moveTo>
                  <a:lnTo>
                    <a:pt x="413726" y="0"/>
                  </a:lnTo>
                  <a:lnTo>
                    <a:pt x="413726" y="237688"/>
                  </a:lnTo>
                  <a:lnTo>
                    <a:pt x="0" y="237688"/>
                  </a:lnTo>
                  <a:close/>
                </a:path>
              </a:pathLst>
            </a:custGeom>
            <a:solidFill>
              <a:srgbClr val="000000"/>
            </a:solidFill>
          </p:spPr>
          <p:txBody>
            <a:bodyPr/>
            <a:lstStyle/>
            <a:p>
              <a:endParaRPr lang="en-US"/>
            </a:p>
          </p:txBody>
        </p:sp>
        <p:sp>
          <p:nvSpPr>
            <p:cNvPr id="4" name="TextBox 4"/>
            <p:cNvSpPr txBox="1"/>
            <p:nvPr/>
          </p:nvSpPr>
          <p:spPr>
            <a:xfrm>
              <a:off x="0" y="-38100"/>
              <a:ext cx="413726" cy="275788"/>
            </a:xfrm>
            <a:prstGeom prst="rect">
              <a:avLst/>
            </a:prstGeom>
          </p:spPr>
          <p:txBody>
            <a:bodyPr lIns="50800" tIns="50800" rIns="50800" bIns="50800" rtlCol="0" anchor="ctr"/>
            <a:lstStyle/>
            <a:p>
              <a:pPr algn="ctr">
                <a:lnSpc>
                  <a:spcPts val="2756"/>
                </a:lnSpc>
              </a:pPr>
              <a:endParaRPr/>
            </a:p>
          </p:txBody>
        </p:sp>
      </p:grpSp>
      <p:grpSp>
        <p:nvGrpSpPr>
          <p:cNvPr id="5" name="Group 5"/>
          <p:cNvGrpSpPr/>
          <p:nvPr/>
        </p:nvGrpSpPr>
        <p:grpSpPr>
          <a:xfrm rot="-1832212">
            <a:off x="7131574" y="5651620"/>
            <a:ext cx="17619915" cy="8584597"/>
            <a:chOff x="0" y="-38100"/>
            <a:chExt cx="842670" cy="410557"/>
          </a:xfrm>
        </p:grpSpPr>
        <p:sp>
          <p:nvSpPr>
            <p:cNvPr id="6" name="Freeform 6"/>
            <p:cNvSpPr/>
            <p:nvPr/>
          </p:nvSpPr>
          <p:spPr>
            <a:xfrm>
              <a:off x="0" y="0"/>
              <a:ext cx="842670" cy="372457"/>
            </a:xfrm>
            <a:custGeom>
              <a:avLst/>
              <a:gdLst/>
              <a:ahLst/>
              <a:cxnLst/>
              <a:rect l="l" t="t" r="r" b="b"/>
              <a:pathLst>
                <a:path w="842670" h="372457">
                  <a:moveTo>
                    <a:pt x="0" y="0"/>
                  </a:moveTo>
                  <a:lnTo>
                    <a:pt x="842670" y="0"/>
                  </a:lnTo>
                  <a:lnTo>
                    <a:pt x="842670" y="372457"/>
                  </a:lnTo>
                  <a:lnTo>
                    <a:pt x="0" y="372457"/>
                  </a:lnTo>
                  <a:close/>
                </a:path>
              </a:pathLst>
            </a:custGeom>
            <a:solidFill>
              <a:srgbClr val="CD0909"/>
            </a:solidFill>
          </p:spPr>
          <p:txBody>
            <a:bodyPr/>
            <a:lstStyle/>
            <a:p>
              <a:endParaRPr lang="en-US"/>
            </a:p>
          </p:txBody>
        </p:sp>
        <p:sp>
          <p:nvSpPr>
            <p:cNvPr id="7" name="TextBox 7"/>
            <p:cNvSpPr txBox="1"/>
            <p:nvPr/>
          </p:nvSpPr>
          <p:spPr>
            <a:xfrm>
              <a:off x="0" y="-38100"/>
              <a:ext cx="842670" cy="410557"/>
            </a:xfrm>
            <a:prstGeom prst="rect">
              <a:avLst/>
            </a:prstGeom>
          </p:spPr>
          <p:txBody>
            <a:bodyPr lIns="50800" tIns="50800" rIns="50800" bIns="50800" rtlCol="0" anchor="ctr"/>
            <a:lstStyle/>
            <a:p>
              <a:pPr algn="ctr">
                <a:lnSpc>
                  <a:spcPts val="2756"/>
                </a:lnSpc>
              </a:pPr>
              <a:endParaRPr/>
            </a:p>
          </p:txBody>
        </p:sp>
      </p:grpSp>
      <p:grpSp>
        <p:nvGrpSpPr>
          <p:cNvPr id="8" name="Group 8"/>
          <p:cNvGrpSpPr/>
          <p:nvPr/>
        </p:nvGrpSpPr>
        <p:grpSpPr>
          <a:xfrm>
            <a:off x="10410683" y="853521"/>
            <a:ext cx="7091994" cy="8150077"/>
            <a:chOff x="0" y="5044"/>
            <a:chExt cx="698500" cy="802712"/>
          </a:xfrm>
        </p:grpSpPr>
        <p:sp>
          <p:nvSpPr>
            <p:cNvPr id="9" name="Freeform 9"/>
            <p:cNvSpPr/>
            <p:nvPr/>
          </p:nvSpPr>
          <p:spPr>
            <a:xfrm>
              <a:off x="0" y="5044"/>
              <a:ext cx="698500" cy="802712"/>
            </a:xfrm>
            <a:custGeom>
              <a:avLst/>
              <a:gdLst/>
              <a:ahLst/>
              <a:cxnLst/>
              <a:rect l="l" t="t" r="r" b="b"/>
              <a:pathLst>
                <a:path w="698500" h="802712">
                  <a:moveTo>
                    <a:pt x="371954" y="8166"/>
                  </a:moveTo>
                  <a:lnTo>
                    <a:pt x="675796" y="184946"/>
                  </a:lnTo>
                  <a:cubicBezTo>
                    <a:pt x="689852" y="193125"/>
                    <a:pt x="698500" y="208161"/>
                    <a:pt x="698500" y="224424"/>
                  </a:cubicBezTo>
                  <a:lnTo>
                    <a:pt x="698500" y="578288"/>
                  </a:lnTo>
                  <a:cubicBezTo>
                    <a:pt x="698500" y="594551"/>
                    <a:pt x="689852" y="609587"/>
                    <a:pt x="675796" y="617766"/>
                  </a:cubicBezTo>
                  <a:lnTo>
                    <a:pt x="371954" y="794546"/>
                  </a:lnTo>
                  <a:cubicBezTo>
                    <a:pt x="357919" y="802712"/>
                    <a:pt x="340581" y="802712"/>
                    <a:pt x="326546" y="794546"/>
                  </a:cubicBezTo>
                  <a:lnTo>
                    <a:pt x="22704" y="617766"/>
                  </a:lnTo>
                  <a:cubicBezTo>
                    <a:pt x="8648" y="609587"/>
                    <a:pt x="0" y="594551"/>
                    <a:pt x="0" y="578288"/>
                  </a:cubicBezTo>
                  <a:lnTo>
                    <a:pt x="0" y="224424"/>
                  </a:lnTo>
                  <a:cubicBezTo>
                    <a:pt x="0" y="208161"/>
                    <a:pt x="8648" y="193125"/>
                    <a:pt x="22704" y="184946"/>
                  </a:cubicBezTo>
                  <a:lnTo>
                    <a:pt x="326546" y="8166"/>
                  </a:lnTo>
                  <a:cubicBezTo>
                    <a:pt x="340581" y="0"/>
                    <a:pt x="357919" y="0"/>
                    <a:pt x="371954" y="8166"/>
                  </a:cubicBezTo>
                  <a:close/>
                </a:path>
              </a:pathLst>
            </a:custGeom>
            <a:solidFill>
              <a:srgbClr val="000000">
                <a:alpha val="0"/>
              </a:srgbClr>
            </a:solidFill>
            <a:ln w="190500" cap="rnd">
              <a:solidFill>
                <a:srgbClr val="FFFFFF"/>
              </a:solidFill>
              <a:prstDash val="solid"/>
              <a:round/>
            </a:ln>
          </p:spPr>
          <p:txBody>
            <a:bodyPr/>
            <a:lstStyle/>
            <a:p>
              <a:endParaRPr lang="en-US"/>
            </a:p>
          </p:txBody>
        </p:sp>
        <p:sp>
          <p:nvSpPr>
            <p:cNvPr id="10" name="TextBox 10"/>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11" name="Group 11"/>
          <p:cNvGrpSpPr/>
          <p:nvPr/>
        </p:nvGrpSpPr>
        <p:grpSpPr>
          <a:xfrm rot="-1842130">
            <a:off x="4206373" y="9058422"/>
            <a:ext cx="10021792" cy="507317"/>
            <a:chOff x="0" y="-38100"/>
            <a:chExt cx="2517286" cy="127428"/>
          </a:xfrm>
        </p:grpSpPr>
        <p:sp>
          <p:nvSpPr>
            <p:cNvPr id="12" name="Freeform 12"/>
            <p:cNvSpPr/>
            <p:nvPr/>
          </p:nvSpPr>
          <p:spPr>
            <a:xfrm>
              <a:off x="0" y="0"/>
              <a:ext cx="2517286" cy="89328"/>
            </a:xfrm>
            <a:custGeom>
              <a:avLst/>
              <a:gdLst/>
              <a:ahLst/>
              <a:cxnLst/>
              <a:rect l="l" t="t" r="r" b="b"/>
              <a:pathLst>
                <a:path w="2517286" h="89328">
                  <a:moveTo>
                    <a:pt x="44664" y="0"/>
                  </a:moveTo>
                  <a:lnTo>
                    <a:pt x="2472622" y="0"/>
                  </a:lnTo>
                  <a:cubicBezTo>
                    <a:pt x="2497290" y="0"/>
                    <a:pt x="2517286" y="19997"/>
                    <a:pt x="2517286" y="44664"/>
                  </a:cubicBezTo>
                  <a:lnTo>
                    <a:pt x="2517286" y="44664"/>
                  </a:lnTo>
                  <a:cubicBezTo>
                    <a:pt x="2517286" y="56510"/>
                    <a:pt x="2512581" y="67870"/>
                    <a:pt x="2504205" y="76246"/>
                  </a:cubicBezTo>
                  <a:cubicBezTo>
                    <a:pt x="2495828" y="84623"/>
                    <a:pt x="2484468" y="89328"/>
                    <a:pt x="2472622" y="89328"/>
                  </a:cubicBezTo>
                  <a:lnTo>
                    <a:pt x="44664" y="89328"/>
                  </a:lnTo>
                  <a:cubicBezTo>
                    <a:pt x="19997" y="89328"/>
                    <a:pt x="0" y="69331"/>
                    <a:pt x="0" y="44664"/>
                  </a:cubicBezTo>
                  <a:lnTo>
                    <a:pt x="0" y="44664"/>
                  </a:lnTo>
                  <a:cubicBezTo>
                    <a:pt x="0" y="19997"/>
                    <a:pt x="19997" y="0"/>
                    <a:pt x="44664" y="0"/>
                  </a:cubicBezTo>
                  <a:close/>
                </a:path>
              </a:pathLst>
            </a:custGeom>
            <a:solidFill>
              <a:srgbClr val="000000"/>
            </a:solidFill>
            <a:ln cap="rnd">
              <a:noFill/>
              <a:prstDash val="solid"/>
              <a:round/>
            </a:ln>
          </p:spPr>
          <p:txBody>
            <a:bodyPr/>
            <a:lstStyle/>
            <a:p>
              <a:endParaRPr lang="en-US"/>
            </a:p>
          </p:txBody>
        </p:sp>
        <p:sp>
          <p:nvSpPr>
            <p:cNvPr id="13" name="TextBox 13"/>
            <p:cNvSpPr txBox="1"/>
            <p:nvPr/>
          </p:nvSpPr>
          <p:spPr>
            <a:xfrm>
              <a:off x="0" y="-38100"/>
              <a:ext cx="2517286" cy="127428"/>
            </a:xfrm>
            <a:prstGeom prst="rect">
              <a:avLst/>
            </a:prstGeom>
          </p:spPr>
          <p:txBody>
            <a:bodyPr lIns="50800" tIns="50800" rIns="50800" bIns="50800" rtlCol="0" anchor="ctr"/>
            <a:lstStyle/>
            <a:p>
              <a:pPr algn="ctr">
                <a:lnSpc>
                  <a:spcPts val="2756"/>
                </a:lnSpc>
              </a:pPr>
              <a:endParaRPr/>
            </a:p>
          </p:txBody>
        </p:sp>
      </p:grpSp>
      <p:grpSp>
        <p:nvGrpSpPr>
          <p:cNvPr id="14" name="Group 14"/>
          <p:cNvGrpSpPr/>
          <p:nvPr/>
        </p:nvGrpSpPr>
        <p:grpSpPr>
          <a:xfrm>
            <a:off x="10815001" y="1342286"/>
            <a:ext cx="6283358" cy="7172536"/>
            <a:chOff x="0" y="7726"/>
            <a:chExt cx="698500" cy="797347"/>
          </a:xfrm>
        </p:grpSpPr>
        <p:sp>
          <p:nvSpPr>
            <p:cNvPr id="15" name="Freeform 15"/>
            <p:cNvSpPr/>
            <p:nvPr/>
          </p:nvSpPr>
          <p:spPr>
            <a:xfrm>
              <a:off x="0" y="7726"/>
              <a:ext cx="698500" cy="797347"/>
            </a:xfrm>
            <a:custGeom>
              <a:avLst/>
              <a:gdLst/>
              <a:ahLst/>
              <a:cxnLst/>
              <a:rect l="l" t="t" r="r" b="b"/>
              <a:pathLst>
                <a:path w="698500" h="797347">
                  <a:moveTo>
                    <a:pt x="384029" y="12509"/>
                  </a:moveTo>
                  <a:lnTo>
                    <a:pt x="663721" y="175239"/>
                  </a:lnTo>
                  <a:cubicBezTo>
                    <a:pt x="685254" y="187767"/>
                    <a:pt x="698500" y="210799"/>
                    <a:pt x="698500" y="235711"/>
                  </a:cubicBezTo>
                  <a:lnTo>
                    <a:pt x="698500" y="561637"/>
                  </a:lnTo>
                  <a:cubicBezTo>
                    <a:pt x="698500" y="586549"/>
                    <a:pt x="685254" y="609581"/>
                    <a:pt x="663721" y="622109"/>
                  </a:cubicBezTo>
                  <a:lnTo>
                    <a:pt x="384029" y="784839"/>
                  </a:lnTo>
                  <a:cubicBezTo>
                    <a:pt x="362530" y="797348"/>
                    <a:pt x="335970" y="797348"/>
                    <a:pt x="314471" y="784839"/>
                  </a:cubicBezTo>
                  <a:lnTo>
                    <a:pt x="34779" y="622109"/>
                  </a:lnTo>
                  <a:cubicBezTo>
                    <a:pt x="13246" y="609581"/>
                    <a:pt x="0" y="586549"/>
                    <a:pt x="0" y="561637"/>
                  </a:cubicBezTo>
                  <a:lnTo>
                    <a:pt x="0" y="235711"/>
                  </a:lnTo>
                  <a:cubicBezTo>
                    <a:pt x="0" y="210799"/>
                    <a:pt x="13246" y="187767"/>
                    <a:pt x="34779" y="175239"/>
                  </a:cubicBezTo>
                  <a:lnTo>
                    <a:pt x="314471" y="12509"/>
                  </a:lnTo>
                  <a:cubicBezTo>
                    <a:pt x="335970" y="0"/>
                    <a:pt x="362530" y="0"/>
                    <a:pt x="384029" y="12509"/>
                  </a:cubicBezTo>
                  <a:close/>
                </a:path>
              </a:pathLst>
            </a:custGeom>
            <a:solidFill>
              <a:srgbClr val="D9D9D9"/>
            </a:solidFill>
            <a:ln cap="rnd">
              <a:noFill/>
              <a:prstDash val="solid"/>
              <a:round/>
            </a:ln>
          </p:spPr>
          <p:txBody>
            <a:bodyPr/>
            <a:lstStyle/>
            <a:p>
              <a:endParaRPr lang="en-US"/>
            </a:p>
          </p:txBody>
        </p:sp>
        <p:sp>
          <p:nvSpPr>
            <p:cNvPr id="16" name="TextBox 16"/>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17" name="Group 17"/>
          <p:cNvGrpSpPr/>
          <p:nvPr/>
        </p:nvGrpSpPr>
        <p:grpSpPr>
          <a:xfrm>
            <a:off x="11089337" y="1708070"/>
            <a:ext cx="5734800" cy="6441011"/>
            <a:chOff x="0" y="0"/>
            <a:chExt cx="6375527" cy="7160641"/>
          </a:xfrm>
        </p:grpSpPr>
        <p:sp>
          <p:nvSpPr>
            <p:cNvPr id="18" name="Freeform 18"/>
            <p:cNvSpPr/>
            <p:nvPr/>
          </p:nvSpPr>
          <p:spPr>
            <a:xfrm>
              <a:off x="0" y="0"/>
              <a:ext cx="6375527" cy="7160641"/>
            </a:xfrm>
            <a:custGeom>
              <a:avLst/>
              <a:gdLst/>
              <a:ahLst/>
              <a:cxnLst/>
              <a:rect l="l" t="t" r="r" b="b"/>
              <a:pathLst>
                <a:path w="6375527" h="7160641">
                  <a:moveTo>
                    <a:pt x="3205861" y="0"/>
                  </a:moveTo>
                  <a:cubicBezTo>
                    <a:pt x="3078861" y="127"/>
                    <a:pt x="2951861" y="33401"/>
                    <a:pt x="2838450" y="99822"/>
                  </a:cubicBezTo>
                  <a:lnTo>
                    <a:pt x="360172" y="1551559"/>
                  </a:lnTo>
                  <a:cubicBezTo>
                    <a:pt x="137033" y="1682115"/>
                    <a:pt x="0" y="1921256"/>
                    <a:pt x="0" y="2179828"/>
                  </a:cubicBezTo>
                  <a:lnTo>
                    <a:pt x="0" y="4948174"/>
                  </a:lnTo>
                  <a:cubicBezTo>
                    <a:pt x="0" y="5204079"/>
                    <a:pt x="134366" y="5441315"/>
                    <a:pt x="353949" y="5572887"/>
                  </a:cubicBezTo>
                  <a:lnTo>
                    <a:pt x="2832227" y="7057136"/>
                  </a:lnTo>
                  <a:cubicBezTo>
                    <a:pt x="2947416" y="7126097"/>
                    <a:pt x="3076956" y="7160641"/>
                    <a:pt x="3206369" y="7160641"/>
                  </a:cubicBezTo>
                  <a:cubicBezTo>
                    <a:pt x="3337306" y="7160641"/>
                    <a:pt x="3468116" y="7125462"/>
                    <a:pt x="3584194" y="7054977"/>
                  </a:cubicBezTo>
                  <a:lnTo>
                    <a:pt x="6025134" y="5573522"/>
                  </a:lnTo>
                  <a:cubicBezTo>
                    <a:pt x="6242685" y="5441442"/>
                    <a:pt x="6375527" y="5205476"/>
                    <a:pt x="6375527" y="4951095"/>
                  </a:cubicBezTo>
                  <a:lnTo>
                    <a:pt x="6375527" y="2177034"/>
                  </a:lnTo>
                  <a:cubicBezTo>
                    <a:pt x="6375527" y="1919986"/>
                    <a:pt x="6240018" y="1682115"/>
                    <a:pt x="6019038" y="1550924"/>
                  </a:cubicBezTo>
                  <a:lnTo>
                    <a:pt x="3578098" y="101981"/>
                  </a:lnTo>
                  <a:cubicBezTo>
                    <a:pt x="3463798" y="34036"/>
                    <a:pt x="3335401" y="127"/>
                    <a:pt x="3207004" y="0"/>
                  </a:cubicBezTo>
                  <a:close/>
                </a:path>
              </a:pathLst>
            </a:custGeom>
            <a:blipFill>
              <a:blip r:embed="rId2"/>
              <a:stretch>
                <a:fillRect l="-30383" r="-37877"/>
              </a:stretch>
            </a:blipFill>
          </p:spPr>
          <p:txBody>
            <a:bodyPr/>
            <a:lstStyle/>
            <a:p>
              <a:endParaRPr lang="en-US"/>
            </a:p>
          </p:txBody>
        </p:sp>
      </p:grpSp>
      <p:sp>
        <p:nvSpPr>
          <p:cNvPr id="19" name="Freeform 19"/>
          <p:cNvSpPr/>
          <p:nvPr/>
        </p:nvSpPr>
        <p:spPr>
          <a:xfrm rot="1868917">
            <a:off x="11107220" y="7357608"/>
            <a:ext cx="2710164" cy="128733"/>
          </a:xfrm>
          <a:custGeom>
            <a:avLst/>
            <a:gdLst/>
            <a:ahLst/>
            <a:cxnLst/>
            <a:rect l="l" t="t" r="r" b="b"/>
            <a:pathLst>
              <a:path w="2710164" h="128733">
                <a:moveTo>
                  <a:pt x="0" y="0"/>
                </a:moveTo>
                <a:lnTo>
                  <a:pt x="2710164" y="0"/>
                </a:lnTo>
                <a:lnTo>
                  <a:pt x="2710164" y="128733"/>
                </a:lnTo>
                <a:lnTo>
                  <a:pt x="0" y="128733"/>
                </a:lnTo>
                <a:lnTo>
                  <a:pt x="0" y="0"/>
                </a:lnTo>
                <a:close/>
              </a:path>
            </a:pathLst>
          </a:custGeom>
          <a:blipFill>
            <a:blip r:embed="rId3"/>
            <a:stretch>
              <a:fillRect/>
            </a:stretch>
          </a:blipFill>
        </p:spPr>
        <p:txBody>
          <a:bodyPr/>
          <a:lstStyle/>
          <a:p>
            <a:endParaRPr lang="en-US"/>
          </a:p>
        </p:txBody>
      </p:sp>
      <p:sp>
        <p:nvSpPr>
          <p:cNvPr id="20" name="Freeform 20"/>
          <p:cNvSpPr/>
          <p:nvPr/>
        </p:nvSpPr>
        <p:spPr>
          <a:xfrm rot="-1901483">
            <a:off x="14194445" y="7327921"/>
            <a:ext cx="2710164" cy="128733"/>
          </a:xfrm>
          <a:custGeom>
            <a:avLst/>
            <a:gdLst/>
            <a:ahLst/>
            <a:cxnLst/>
            <a:rect l="l" t="t" r="r" b="b"/>
            <a:pathLst>
              <a:path w="2710164" h="128733">
                <a:moveTo>
                  <a:pt x="0" y="0"/>
                </a:moveTo>
                <a:lnTo>
                  <a:pt x="2710164" y="0"/>
                </a:lnTo>
                <a:lnTo>
                  <a:pt x="2710164" y="128733"/>
                </a:lnTo>
                <a:lnTo>
                  <a:pt x="0" y="128733"/>
                </a:lnTo>
                <a:lnTo>
                  <a:pt x="0" y="0"/>
                </a:lnTo>
                <a:close/>
              </a:path>
            </a:pathLst>
          </a:custGeom>
          <a:blipFill>
            <a:blip r:embed="rId3"/>
            <a:stretch>
              <a:fillRect/>
            </a:stretch>
          </a:blipFill>
        </p:spPr>
        <p:txBody>
          <a:bodyPr/>
          <a:lstStyle/>
          <a:p>
            <a:endParaRPr lang="en-US"/>
          </a:p>
        </p:txBody>
      </p:sp>
      <p:sp>
        <p:nvSpPr>
          <p:cNvPr id="21" name="AutoShape 21"/>
          <p:cNvSpPr/>
          <p:nvPr/>
        </p:nvSpPr>
        <p:spPr>
          <a:xfrm flipV="1">
            <a:off x="1028791" y="5757202"/>
            <a:ext cx="2983998" cy="19050"/>
          </a:xfrm>
          <a:prstGeom prst="line">
            <a:avLst/>
          </a:prstGeom>
          <a:ln w="28575" cap="flat">
            <a:solidFill>
              <a:srgbClr val="8B0606"/>
            </a:solidFill>
            <a:prstDash val="solid"/>
            <a:headEnd type="none" w="sm" len="sm"/>
            <a:tailEnd type="none" w="sm" len="sm"/>
          </a:ln>
        </p:spPr>
        <p:txBody>
          <a:bodyPr/>
          <a:lstStyle/>
          <a:p>
            <a:endParaRPr lang="en-US"/>
          </a:p>
        </p:txBody>
      </p:sp>
      <p:grpSp>
        <p:nvGrpSpPr>
          <p:cNvPr id="22" name="Group 22"/>
          <p:cNvGrpSpPr/>
          <p:nvPr/>
        </p:nvGrpSpPr>
        <p:grpSpPr>
          <a:xfrm rot="62601">
            <a:off x="7881965" y="-1113331"/>
            <a:ext cx="8987898" cy="3018323"/>
            <a:chOff x="17822" y="-20564"/>
            <a:chExt cx="777155" cy="260985"/>
          </a:xfrm>
        </p:grpSpPr>
        <p:sp>
          <p:nvSpPr>
            <p:cNvPr id="23" name="Freeform 23"/>
            <p:cNvSpPr/>
            <p:nvPr/>
          </p:nvSpPr>
          <p:spPr>
            <a:xfrm>
              <a:off x="17822" y="0"/>
              <a:ext cx="777155" cy="240421"/>
            </a:xfrm>
            <a:custGeom>
              <a:avLst/>
              <a:gdLst/>
              <a:ahLst/>
              <a:cxnLst/>
              <a:rect l="l" t="t" r="r" b="b"/>
              <a:pathLst>
                <a:path w="777155" h="240421">
                  <a:moveTo>
                    <a:pt x="410431" y="232303"/>
                  </a:moveTo>
                  <a:lnTo>
                    <a:pt x="773125" y="13202"/>
                  </a:lnTo>
                  <a:cubicBezTo>
                    <a:pt x="775858" y="11550"/>
                    <a:pt x="777156" y="8280"/>
                    <a:pt x="776299" y="5204"/>
                  </a:cubicBezTo>
                  <a:cubicBezTo>
                    <a:pt x="775442" y="2128"/>
                    <a:pt x="772640" y="0"/>
                    <a:pt x="769447" y="0"/>
                  </a:cubicBezTo>
                  <a:lnTo>
                    <a:pt x="7709" y="0"/>
                  </a:lnTo>
                  <a:cubicBezTo>
                    <a:pt x="4516" y="0"/>
                    <a:pt x="1714" y="2128"/>
                    <a:pt x="857" y="5204"/>
                  </a:cubicBezTo>
                  <a:cubicBezTo>
                    <a:pt x="0" y="8280"/>
                    <a:pt x="1298" y="11550"/>
                    <a:pt x="4031" y="13202"/>
                  </a:cubicBezTo>
                  <a:lnTo>
                    <a:pt x="366725" y="232303"/>
                  </a:lnTo>
                  <a:cubicBezTo>
                    <a:pt x="380163" y="240421"/>
                    <a:pt x="396993" y="240421"/>
                    <a:pt x="410431" y="232303"/>
                  </a:cubicBezTo>
                  <a:close/>
                </a:path>
              </a:pathLst>
            </a:custGeom>
            <a:solidFill>
              <a:srgbClr val="CD0909"/>
            </a:solidFill>
          </p:spPr>
          <p:txBody>
            <a:bodyPr/>
            <a:lstStyle/>
            <a:p>
              <a:endParaRPr lang="en-US"/>
            </a:p>
          </p:txBody>
        </p:sp>
        <p:sp>
          <p:nvSpPr>
            <p:cNvPr id="24" name="TextBox 24"/>
            <p:cNvSpPr txBox="1"/>
            <p:nvPr/>
          </p:nvSpPr>
          <p:spPr>
            <a:xfrm>
              <a:off x="127000" y="-20564"/>
              <a:ext cx="558800" cy="152084"/>
            </a:xfrm>
            <a:prstGeom prst="rect">
              <a:avLst/>
            </a:prstGeom>
          </p:spPr>
          <p:txBody>
            <a:bodyPr lIns="50800" tIns="50800" rIns="50800" bIns="50800" rtlCol="0" anchor="ctr"/>
            <a:lstStyle/>
            <a:p>
              <a:pPr algn="ctr">
                <a:lnSpc>
                  <a:spcPts val="2756"/>
                </a:lnSpc>
              </a:pPr>
              <a:endParaRPr/>
            </a:p>
          </p:txBody>
        </p:sp>
      </p:grpSp>
      <p:sp>
        <p:nvSpPr>
          <p:cNvPr id="25" name="TextBox 25"/>
          <p:cNvSpPr txBox="1"/>
          <p:nvPr/>
        </p:nvSpPr>
        <p:spPr>
          <a:xfrm>
            <a:off x="1028700" y="3061839"/>
            <a:ext cx="7177809" cy="2241621"/>
          </a:xfrm>
          <a:prstGeom prst="rect">
            <a:avLst/>
          </a:prstGeom>
        </p:spPr>
        <p:txBody>
          <a:bodyPr lIns="0" tIns="0" rIns="0" bIns="0" rtlCol="0" anchor="t">
            <a:spAutoFit/>
          </a:bodyPr>
          <a:lstStyle/>
          <a:p>
            <a:pPr>
              <a:lnSpc>
                <a:spcPts val="8974"/>
              </a:lnSpc>
            </a:pPr>
            <a:r>
              <a:rPr lang="en-US" sz="7122">
                <a:solidFill>
                  <a:srgbClr val="000000"/>
                </a:solidFill>
                <a:latin typeface="Anton Bold"/>
              </a:rPr>
              <a:t>Course Selection</a:t>
            </a:r>
          </a:p>
          <a:p>
            <a:pPr>
              <a:lnSpc>
                <a:spcPts val="8974"/>
              </a:lnSpc>
            </a:pPr>
            <a:r>
              <a:rPr lang="en-US" sz="7122">
                <a:solidFill>
                  <a:srgbClr val="000000"/>
                </a:solidFill>
                <a:latin typeface="Anton Bold"/>
              </a:rPr>
              <a:t>by Subject</a:t>
            </a:r>
          </a:p>
        </p:txBody>
      </p:sp>
      <p:sp>
        <p:nvSpPr>
          <p:cNvPr id="26" name="TextBox 26"/>
          <p:cNvSpPr txBox="1"/>
          <p:nvPr/>
        </p:nvSpPr>
        <p:spPr>
          <a:xfrm>
            <a:off x="1028791" y="6130856"/>
            <a:ext cx="6452452" cy="1232857"/>
          </a:xfrm>
          <a:prstGeom prst="rect">
            <a:avLst/>
          </a:prstGeom>
        </p:spPr>
        <p:txBody>
          <a:bodyPr lIns="0" tIns="0" rIns="0" bIns="0" rtlCol="0" anchor="t">
            <a:spAutoFit/>
          </a:bodyPr>
          <a:lstStyle/>
          <a:p>
            <a:pPr>
              <a:lnSpc>
                <a:spcPts val="5022"/>
              </a:lnSpc>
            </a:pPr>
            <a:r>
              <a:rPr lang="en-US" sz="3587" spc="1747">
                <a:solidFill>
                  <a:srgbClr val="000000"/>
                </a:solidFill>
                <a:latin typeface="Antonio Ultra-Bold"/>
              </a:rPr>
              <a:t>Peters Township High School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54023" y="515335"/>
            <a:ext cx="6461065" cy="1072155"/>
          </a:xfrm>
          <a:prstGeom prst="rect">
            <a:avLst/>
          </a:prstGeom>
        </p:spPr>
        <p:txBody>
          <a:bodyPr lIns="0" tIns="0" rIns="0" bIns="0" rtlCol="0" anchor="t">
            <a:spAutoFit/>
          </a:bodyPr>
          <a:lstStyle/>
          <a:p>
            <a:pPr algn="ctr">
              <a:lnSpc>
                <a:spcPts val="8564"/>
              </a:lnSpc>
            </a:pPr>
            <a:r>
              <a:rPr lang="en-US" sz="6797">
                <a:solidFill>
                  <a:srgbClr val="000000"/>
                </a:solidFill>
                <a:latin typeface="Anton Bold"/>
              </a:rPr>
              <a:t>9th Grade English </a:t>
            </a:r>
          </a:p>
        </p:txBody>
      </p:sp>
      <p:sp>
        <p:nvSpPr>
          <p:cNvPr id="3" name="TextBox 3"/>
          <p:cNvSpPr txBox="1"/>
          <p:nvPr/>
        </p:nvSpPr>
        <p:spPr>
          <a:xfrm>
            <a:off x="2976886" y="1482673"/>
            <a:ext cx="6452452" cy="604207"/>
          </a:xfrm>
          <a:prstGeom prst="rect">
            <a:avLst/>
          </a:prstGeom>
        </p:spPr>
        <p:txBody>
          <a:bodyPr lIns="0" tIns="0" rIns="0" bIns="0" rtlCol="0" anchor="t">
            <a:spAutoFit/>
          </a:bodyPr>
          <a:lstStyle/>
          <a:p>
            <a:pPr algn="ctr">
              <a:lnSpc>
                <a:spcPts val="5022"/>
              </a:lnSpc>
            </a:pPr>
            <a:r>
              <a:rPr lang="en-US" sz="3587" spc="1747">
                <a:solidFill>
                  <a:srgbClr val="A80707"/>
                </a:solidFill>
                <a:latin typeface="Antonio Bold"/>
              </a:rPr>
              <a:t>Select One</a:t>
            </a:r>
          </a:p>
        </p:txBody>
      </p:sp>
      <p:grpSp>
        <p:nvGrpSpPr>
          <p:cNvPr id="4" name="Group 4"/>
          <p:cNvGrpSpPr/>
          <p:nvPr/>
        </p:nvGrpSpPr>
        <p:grpSpPr>
          <a:xfrm>
            <a:off x="3544993" y="3185306"/>
            <a:ext cx="5434842" cy="635159"/>
            <a:chOff x="0" y="-38100"/>
            <a:chExt cx="2604103" cy="304336"/>
          </a:xfrm>
        </p:grpSpPr>
        <p:sp>
          <p:nvSpPr>
            <p:cNvPr id="5" name="Freeform 5"/>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6" name="TextBox 6"/>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7" name="Group 7"/>
          <p:cNvGrpSpPr/>
          <p:nvPr/>
        </p:nvGrpSpPr>
        <p:grpSpPr>
          <a:xfrm>
            <a:off x="5990913" y="5293227"/>
            <a:ext cx="6306173" cy="3815684"/>
            <a:chOff x="0" y="0"/>
            <a:chExt cx="8408231" cy="5087579"/>
          </a:xfrm>
        </p:grpSpPr>
        <p:pic>
          <p:nvPicPr>
            <p:cNvPr id="8" name="Picture 8"/>
            <p:cNvPicPr>
              <a:picLocks noChangeAspect="1"/>
            </p:cNvPicPr>
            <p:nvPr/>
          </p:nvPicPr>
          <p:blipFill>
            <a:blip r:embed="rId2"/>
            <a:srcRect t="9182"/>
            <a:stretch>
              <a:fillRect/>
            </a:stretch>
          </p:blipFill>
          <p:spPr>
            <a:xfrm>
              <a:off x="0" y="0"/>
              <a:ext cx="8408231" cy="5087579"/>
            </a:xfrm>
            <a:prstGeom prst="rect">
              <a:avLst/>
            </a:prstGeom>
          </p:spPr>
        </p:pic>
      </p:grpSp>
      <p:sp>
        <p:nvSpPr>
          <p:cNvPr id="9" name="Freeform 9"/>
          <p:cNvSpPr/>
          <p:nvPr/>
        </p:nvSpPr>
        <p:spPr>
          <a:xfrm rot="5400000">
            <a:off x="4853919" y="6167795"/>
            <a:ext cx="3815684" cy="2098626"/>
          </a:xfrm>
          <a:custGeom>
            <a:avLst/>
            <a:gdLst/>
            <a:ahLst/>
            <a:cxnLst/>
            <a:rect l="l" t="t" r="r" b="b"/>
            <a:pathLst>
              <a:path w="3815684" h="2098626">
                <a:moveTo>
                  <a:pt x="0" y="0"/>
                </a:moveTo>
                <a:lnTo>
                  <a:pt x="3815685" y="0"/>
                </a:lnTo>
                <a:lnTo>
                  <a:pt x="3815685" y="2098626"/>
                </a:lnTo>
                <a:lnTo>
                  <a:pt x="0" y="2098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10510929" y="2487684"/>
            <a:ext cx="5434842" cy="635159"/>
            <a:chOff x="0" y="-38100"/>
            <a:chExt cx="2604103" cy="304336"/>
          </a:xfrm>
        </p:grpSpPr>
        <p:sp>
          <p:nvSpPr>
            <p:cNvPr id="11" name="Freeform 11"/>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12" name="TextBox 12"/>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13" name="Group 13"/>
          <p:cNvGrpSpPr/>
          <p:nvPr/>
        </p:nvGrpSpPr>
        <p:grpSpPr>
          <a:xfrm>
            <a:off x="10510929" y="3809387"/>
            <a:ext cx="5434842" cy="635159"/>
            <a:chOff x="0" y="-38100"/>
            <a:chExt cx="2604103" cy="304336"/>
          </a:xfrm>
        </p:grpSpPr>
        <p:sp>
          <p:nvSpPr>
            <p:cNvPr id="14" name="Freeform 14"/>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15" name="TextBox 15"/>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16" name="Group 16"/>
          <p:cNvGrpSpPr/>
          <p:nvPr/>
        </p:nvGrpSpPr>
        <p:grpSpPr>
          <a:xfrm>
            <a:off x="2976886" y="2988830"/>
            <a:ext cx="905246" cy="1107627"/>
            <a:chOff x="0" y="15524"/>
            <a:chExt cx="698500" cy="854660"/>
          </a:xfrm>
        </p:grpSpPr>
        <p:sp>
          <p:nvSpPr>
            <p:cNvPr id="17" name="Freeform 17"/>
            <p:cNvSpPr/>
            <p:nvPr/>
          </p:nvSpPr>
          <p:spPr>
            <a:xfrm>
              <a:off x="0" y="15524"/>
              <a:ext cx="698500" cy="854660"/>
            </a:xfrm>
            <a:custGeom>
              <a:avLst/>
              <a:gdLst/>
              <a:ahLst/>
              <a:cxnLst/>
              <a:rect l="l" t="t" r="r" b="b"/>
              <a:pathLst>
                <a:path w="698500" h="854660">
                  <a:moveTo>
                    <a:pt x="419129" y="25133"/>
                  </a:moveTo>
                  <a:lnTo>
                    <a:pt x="628621" y="147019"/>
                  </a:lnTo>
                  <a:cubicBezTo>
                    <a:pt x="671885" y="172191"/>
                    <a:pt x="698500" y="218468"/>
                    <a:pt x="698500" y="268522"/>
                  </a:cubicBezTo>
                  <a:lnTo>
                    <a:pt x="698500" y="586139"/>
                  </a:lnTo>
                  <a:cubicBezTo>
                    <a:pt x="698500" y="636192"/>
                    <a:pt x="671885" y="682470"/>
                    <a:pt x="628621" y="707641"/>
                  </a:cubicBezTo>
                  <a:lnTo>
                    <a:pt x="419129" y="829528"/>
                  </a:lnTo>
                  <a:cubicBezTo>
                    <a:pt x="375933" y="854660"/>
                    <a:pt x="322567" y="854660"/>
                    <a:pt x="279371" y="829528"/>
                  </a:cubicBezTo>
                  <a:lnTo>
                    <a:pt x="69879" y="707641"/>
                  </a:lnTo>
                  <a:cubicBezTo>
                    <a:pt x="26615" y="682470"/>
                    <a:pt x="0" y="636192"/>
                    <a:pt x="0" y="586139"/>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18" name="TextBox 18"/>
            <p:cNvSpPr txBox="1"/>
            <p:nvPr/>
          </p:nvSpPr>
          <p:spPr>
            <a:xfrm>
              <a:off x="0" y="63500"/>
              <a:ext cx="698500" cy="682508"/>
            </a:xfrm>
            <a:prstGeom prst="rect">
              <a:avLst/>
            </a:prstGeom>
          </p:spPr>
          <p:txBody>
            <a:bodyPr lIns="50800" tIns="50800" rIns="50800" bIns="50800" rtlCol="0" anchor="ctr"/>
            <a:lstStyle/>
            <a:p>
              <a:pPr algn="ctr">
                <a:lnSpc>
                  <a:spcPts val="4016"/>
                </a:lnSpc>
              </a:pPr>
              <a:r>
                <a:rPr lang="en-US" sz="2868">
                  <a:solidFill>
                    <a:srgbClr val="FFFFFF"/>
                  </a:solidFill>
                  <a:latin typeface="Poppins Bold"/>
                </a:rPr>
                <a:t>8</a:t>
              </a:r>
            </a:p>
          </p:txBody>
        </p:sp>
      </p:grpSp>
      <p:grpSp>
        <p:nvGrpSpPr>
          <p:cNvPr id="19" name="Group 19"/>
          <p:cNvGrpSpPr/>
          <p:nvPr/>
        </p:nvGrpSpPr>
        <p:grpSpPr>
          <a:xfrm>
            <a:off x="9777991" y="2304302"/>
            <a:ext cx="905246" cy="1081439"/>
            <a:chOff x="0" y="15524"/>
            <a:chExt cx="698500" cy="834453"/>
          </a:xfrm>
        </p:grpSpPr>
        <p:sp>
          <p:nvSpPr>
            <p:cNvPr id="20" name="Freeform 20"/>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21" name="TextBox 21"/>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grpSp>
        <p:nvGrpSpPr>
          <p:cNvPr id="22" name="Group 22"/>
          <p:cNvGrpSpPr/>
          <p:nvPr/>
        </p:nvGrpSpPr>
        <p:grpSpPr>
          <a:xfrm>
            <a:off x="9777991" y="3626005"/>
            <a:ext cx="905246" cy="1081439"/>
            <a:chOff x="0" y="15524"/>
            <a:chExt cx="698500" cy="834453"/>
          </a:xfrm>
        </p:grpSpPr>
        <p:sp>
          <p:nvSpPr>
            <p:cNvPr id="23" name="Freeform 23"/>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24" name="TextBox 24"/>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sp>
        <p:nvSpPr>
          <p:cNvPr id="25" name="TextBox 25"/>
          <p:cNvSpPr txBox="1"/>
          <p:nvPr/>
        </p:nvSpPr>
        <p:spPr>
          <a:xfrm>
            <a:off x="3986123" y="3224427"/>
            <a:ext cx="3452650"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Language Arts 8</a:t>
            </a:r>
          </a:p>
        </p:txBody>
      </p:sp>
      <p:sp>
        <p:nvSpPr>
          <p:cNvPr id="26" name="TextBox 26"/>
          <p:cNvSpPr txBox="1"/>
          <p:nvPr/>
        </p:nvSpPr>
        <p:spPr>
          <a:xfrm>
            <a:off x="10793035" y="2526805"/>
            <a:ext cx="4138173"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English 9 Academic </a:t>
            </a:r>
          </a:p>
        </p:txBody>
      </p:sp>
      <p:sp>
        <p:nvSpPr>
          <p:cNvPr id="27" name="TextBox 27"/>
          <p:cNvSpPr txBox="1"/>
          <p:nvPr/>
        </p:nvSpPr>
        <p:spPr>
          <a:xfrm>
            <a:off x="10783510" y="3848508"/>
            <a:ext cx="3452650"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English 9 Honors</a:t>
            </a:r>
          </a:p>
        </p:txBody>
      </p:sp>
      <p:sp>
        <p:nvSpPr>
          <p:cNvPr id="28" name="Freeform 28"/>
          <p:cNvSpPr/>
          <p:nvPr/>
        </p:nvSpPr>
        <p:spPr>
          <a:xfrm rot="-1488191">
            <a:off x="8514742" y="3044281"/>
            <a:ext cx="1241734" cy="375624"/>
          </a:xfrm>
          <a:custGeom>
            <a:avLst/>
            <a:gdLst/>
            <a:ahLst/>
            <a:cxnLst/>
            <a:rect l="l" t="t" r="r" b="b"/>
            <a:pathLst>
              <a:path w="1241734" h="375624">
                <a:moveTo>
                  <a:pt x="0" y="0"/>
                </a:moveTo>
                <a:lnTo>
                  <a:pt x="1241734" y="0"/>
                </a:lnTo>
                <a:lnTo>
                  <a:pt x="1241734" y="375624"/>
                </a:lnTo>
                <a:lnTo>
                  <a:pt x="0" y="3756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29"/>
          <p:cNvSpPr/>
          <p:nvPr/>
        </p:nvSpPr>
        <p:spPr>
          <a:xfrm rot="911467">
            <a:off x="8489177" y="3533166"/>
            <a:ext cx="1239755" cy="375026"/>
          </a:xfrm>
          <a:custGeom>
            <a:avLst/>
            <a:gdLst/>
            <a:ahLst/>
            <a:cxnLst/>
            <a:rect l="l" t="t" r="r" b="b"/>
            <a:pathLst>
              <a:path w="1239755" h="375026">
                <a:moveTo>
                  <a:pt x="0" y="0"/>
                </a:moveTo>
                <a:lnTo>
                  <a:pt x="1239755" y="0"/>
                </a:lnTo>
                <a:lnTo>
                  <a:pt x="1239755" y="375026"/>
                </a:lnTo>
                <a:lnTo>
                  <a:pt x="0" y="3750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0" name="TextBox 30"/>
          <p:cNvSpPr txBox="1"/>
          <p:nvPr/>
        </p:nvSpPr>
        <p:spPr>
          <a:xfrm>
            <a:off x="11048373" y="4403435"/>
            <a:ext cx="4359954" cy="905831"/>
          </a:xfrm>
          <a:prstGeom prst="rect">
            <a:avLst/>
          </a:prstGeom>
        </p:spPr>
        <p:txBody>
          <a:bodyPr lIns="0" tIns="0" rIns="0" bIns="0" rtlCol="0" anchor="t">
            <a:spAutoFit/>
          </a:bodyPr>
          <a:lstStyle/>
          <a:p>
            <a:pPr algn="ctr">
              <a:lnSpc>
                <a:spcPts val="3622"/>
              </a:lnSpc>
            </a:pPr>
            <a:r>
              <a:rPr lang="en-US" sz="2587" spc="483">
                <a:solidFill>
                  <a:srgbClr val="A80707"/>
                </a:solidFill>
                <a:latin typeface="Antonio Bold"/>
              </a:rPr>
              <a:t>*Summer Reading </a:t>
            </a:r>
          </a:p>
          <a:p>
            <a:pPr algn="ctr">
              <a:lnSpc>
                <a:spcPts val="3622"/>
              </a:lnSpc>
            </a:pPr>
            <a:r>
              <a:rPr lang="en-US" sz="2587" spc="483">
                <a:solidFill>
                  <a:srgbClr val="A80707"/>
                </a:solidFill>
                <a:latin typeface="Antonio Bold"/>
              </a:rPr>
              <a:t>Required</a:t>
            </a:r>
          </a:p>
        </p:txBody>
      </p:sp>
      <p:sp>
        <p:nvSpPr>
          <p:cNvPr id="31" name="AutoShape 31"/>
          <p:cNvSpPr/>
          <p:nvPr/>
        </p:nvSpPr>
        <p:spPr>
          <a:xfrm>
            <a:off x="9715088" y="1070463"/>
            <a:ext cx="7525162" cy="0"/>
          </a:xfrm>
          <a:prstGeom prst="line">
            <a:avLst/>
          </a:prstGeom>
          <a:ln w="38100" cap="flat">
            <a:solidFill>
              <a:srgbClr val="000000"/>
            </a:solidFill>
            <a:prstDash val="solid"/>
            <a:headEnd type="none" w="sm" len="sm"/>
            <a:tailEnd type="none" w="sm" len="sm"/>
          </a:ln>
        </p:spPr>
        <p:txBody>
          <a:bodyPr/>
          <a:lstStyle/>
          <a:p>
            <a:endParaRPr lang="en-US"/>
          </a:p>
        </p:txBody>
      </p:sp>
      <p:sp>
        <p:nvSpPr>
          <p:cNvPr id="32" name="AutoShape 32"/>
          <p:cNvSpPr/>
          <p:nvPr/>
        </p:nvSpPr>
        <p:spPr>
          <a:xfrm flipH="1" flipV="1">
            <a:off x="990600" y="1051413"/>
            <a:ext cx="19050" cy="8508867"/>
          </a:xfrm>
          <a:prstGeom prst="line">
            <a:avLst/>
          </a:prstGeom>
          <a:ln w="38100" cap="flat">
            <a:solidFill>
              <a:srgbClr val="000000"/>
            </a:solidFill>
            <a:prstDash val="solid"/>
            <a:headEnd type="none" w="sm" len="sm"/>
            <a:tailEnd type="none" w="sm" len="sm"/>
          </a:ln>
        </p:spPr>
        <p:txBody>
          <a:bodyPr/>
          <a:lstStyle/>
          <a:p>
            <a:endParaRPr lang="en-US"/>
          </a:p>
        </p:txBody>
      </p:sp>
      <p:sp>
        <p:nvSpPr>
          <p:cNvPr id="33" name="AutoShape 33"/>
          <p:cNvSpPr/>
          <p:nvPr/>
        </p:nvSpPr>
        <p:spPr>
          <a:xfrm>
            <a:off x="1028700" y="1070463"/>
            <a:ext cx="2225323" cy="0"/>
          </a:xfrm>
          <a:prstGeom prst="line">
            <a:avLst/>
          </a:prstGeom>
          <a:ln w="38100" cap="flat">
            <a:solidFill>
              <a:srgbClr val="000000"/>
            </a:solidFill>
            <a:prstDash val="solid"/>
            <a:headEnd type="none" w="sm" len="sm"/>
            <a:tailEnd type="none" w="sm" len="sm"/>
          </a:ln>
        </p:spPr>
        <p:txBody>
          <a:bodyPr/>
          <a:lstStyle/>
          <a:p>
            <a:endParaRPr lang="en-US"/>
          </a:p>
        </p:txBody>
      </p:sp>
      <p:sp>
        <p:nvSpPr>
          <p:cNvPr id="34" name="AutoShape 34"/>
          <p:cNvSpPr/>
          <p:nvPr/>
        </p:nvSpPr>
        <p:spPr>
          <a:xfrm flipV="1">
            <a:off x="990523" y="9489912"/>
            <a:ext cx="16249727" cy="19048"/>
          </a:xfrm>
          <a:prstGeom prst="line">
            <a:avLst/>
          </a:prstGeom>
          <a:ln w="38100" cap="flat">
            <a:solidFill>
              <a:srgbClr val="000000"/>
            </a:solidFill>
            <a:prstDash val="solid"/>
            <a:headEnd type="none" w="sm" len="sm"/>
            <a:tailEnd type="none" w="sm" len="sm"/>
          </a:ln>
        </p:spPr>
        <p:txBody>
          <a:bodyPr/>
          <a:lstStyle/>
          <a:p>
            <a:endParaRPr lang="en-US"/>
          </a:p>
        </p:txBody>
      </p:sp>
      <p:sp>
        <p:nvSpPr>
          <p:cNvPr id="35" name="AutoShape 35"/>
          <p:cNvSpPr/>
          <p:nvPr/>
        </p:nvSpPr>
        <p:spPr>
          <a:xfrm flipH="1" flipV="1">
            <a:off x="17249775" y="1051370"/>
            <a:ext cx="19050" cy="8508867"/>
          </a:xfrm>
          <a:prstGeom prst="line">
            <a:avLst/>
          </a:prstGeom>
          <a:ln w="38100" cap="flat">
            <a:solidFill>
              <a:srgbClr val="000000"/>
            </a:solidFill>
            <a:prstDash val="solid"/>
            <a:headEnd type="none" w="sm" len="sm"/>
            <a:tailEnd type="none" w="sm" len="sm"/>
          </a:ln>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82598" y="515335"/>
            <a:ext cx="8695111" cy="1072155"/>
          </a:xfrm>
          <a:prstGeom prst="rect">
            <a:avLst/>
          </a:prstGeom>
        </p:spPr>
        <p:txBody>
          <a:bodyPr lIns="0" tIns="0" rIns="0" bIns="0" rtlCol="0" anchor="t">
            <a:spAutoFit/>
          </a:bodyPr>
          <a:lstStyle/>
          <a:p>
            <a:pPr algn="ctr">
              <a:lnSpc>
                <a:spcPts val="8564"/>
              </a:lnSpc>
            </a:pPr>
            <a:r>
              <a:rPr lang="en-US" sz="6797">
                <a:solidFill>
                  <a:srgbClr val="000000"/>
                </a:solidFill>
                <a:latin typeface="Anton Bold"/>
              </a:rPr>
              <a:t>9th Grade Mathematics </a:t>
            </a:r>
          </a:p>
        </p:txBody>
      </p:sp>
      <p:sp>
        <p:nvSpPr>
          <p:cNvPr id="3" name="TextBox 3"/>
          <p:cNvSpPr txBox="1"/>
          <p:nvPr/>
        </p:nvSpPr>
        <p:spPr>
          <a:xfrm>
            <a:off x="3919372" y="1353029"/>
            <a:ext cx="6452452" cy="604207"/>
          </a:xfrm>
          <a:prstGeom prst="rect">
            <a:avLst/>
          </a:prstGeom>
        </p:spPr>
        <p:txBody>
          <a:bodyPr lIns="0" tIns="0" rIns="0" bIns="0" rtlCol="0" anchor="t">
            <a:spAutoFit/>
          </a:bodyPr>
          <a:lstStyle/>
          <a:p>
            <a:pPr algn="ctr">
              <a:lnSpc>
                <a:spcPts val="5022"/>
              </a:lnSpc>
            </a:pPr>
            <a:r>
              <a:rPr lang="en-US" sz="3587" spc="1747">
                <a:solidFill>
                  <a:srgbClr val="A80707"/>
                </a:solidFill>
                <a:latin typeface="Antonio Bold"/>
              </a:rPr>
              <a:t>Select One</a:t>
            </a:r>
          </a:p>
        </p:txBody>
      </p:sp>
      <p:grpSp>
        <p:nvGrpSpPr>
          <p:cNvPr id="4" name="Group 4"/>
          <p:cNvGrpSpPr/>
          <p:nvPr/>
        </p:nvGrpSpPr>
        <p:grpSpPr>
          <a:xfrm>
            <a:off x="3464439" y="4901343"/>
            <a:ext cx="5434842" cy="635159"/>
            <a:chOff x="0" y="-38100"/>
            <a:chExt cx="2604103" cy="304336"/>
          </a:xfrm>
        </p:grpSpPr>
        <p:sp>
          <p:nvSpPr>
            <p:cNvPr id="5" name="Freeform 5"/>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6" name="TextBox 6"/>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7" name="Group 7"/>
          <p:cNvGrpSpPr/>
          <p:nvPr/>
        </p:nvGrpSpPr>
        <p:grpSpPr>
          <a:xfrm>
            <a:off x="2878040" y="4645588"/>
            <a:ext cx="905246" cy="1107627"/>
            <a:chOff x="0" y="15524"/>
            <a:chExt cx="698500" cy="854660"/>
          </a:xfrm>
        </p:grpSpPr>
        <p:sp>
          <p:nvSpPr>
            <p:cNvPr id="8" name="Freeform 8"/>
            <p:cNvSpPr/>
            <p:nvPr/>
          </p:nvSpPr>
          <p:spPr>
            <a:xfrm>
              <a:off x="0" y="15524"/>
              <a:ext cx="698500" cy="854660"/>
            </a:xfrm>
            <a:custGeom>
              <a:avLst/>
              <a:gdLst/>
              <a:ahLst/>
              <a:cxnLst/>
              <a:rect l="l" t="t" r="r" b="b"/>
              <a:pathLst>
                <a:path w="698500" h="854660">
                  <a:moveTo>
                    <a:pt x="419129" y="25133"/>
                  </a:moveTo>
                  <a:lnTo>
                    <a:pt x="628621" y="147019"/>
                  </a:lnTo>
                  <a:cubicBezTo>
                    <a:pt x="671885" y="172191"/>
                    <a:pt x="698500" y="218468"/>
                    <a:pt x="698500" y="268522"/>
                  </a:cubicBezTo>
                  <a:lnTo>
                    <a:pt x="698500" y="586139"/>
                  </a:lnTo>
                  <a:cubicBezTo>
                    <a:pt x="698500" y="636192"/>
                    <a:pt x="671885" y="682470"/>
                    <a:pt x="628621" y="707641"/>
                  </a:cubicBezTo>
                  <a:lnTo>
                    <a:pt x="419129" y="829528"/>
                  </a:lnTo>
                  <a:cubicBezTo>
                    <a:pt x="375933" y="854660"/>
                    <a:pt x="322567" y="854660"/>
                    <a:pt x="279371" y="829528"/>
                  </a:cubicBezTo>
                  <a:lnTo>
                    <a:pt x="69879" y="707641"/>
                  </a:lnTo>
                  <a:cubicBezTo>
                    <a:pt x="26615" y="682470"/>
                    <a:pt x="0" y="636192"/>
                    <a:pt x="0" y="586139"/>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9" name="TextBox 9"/>
            <p:cNvSpPr txBox="1"/>
            <p:nvPr/>
          </p:nvSpPr>
          <p:spPr>
            <a:xfrm>
              <a:off x="0" y="63500"/>
              <a:ext cx="698500" cy="682508"/>
            </a:xfrm>
            <a:prstGeom prst="rect">
              <a:avLst/>
            </a:prstGeom>
          </p:spPr>
          <p:txBody>
            <a:bodyPr lIns="50800" tIns="50800" rIns="50800" bIns="50800" rtlCol="0" anchor="ctr"/>
            <a:lstStyle/>
            <a:p>
              <a:pPr algn="ctr">
                <a:lnSpc>
                  <a:spcPts val="4016"/>
                </a:lnSpc>
              </a:pPr>
              <a:r>
                <a:rPr lang="en-US" sz="2868">
                  <a:solidFill>
                    <a:srgbClr val="FFFFFF"/>
                  </a:solidFill>
                  <a:latin typeface="Poppins Bold"/>
                </a:rPr>
                <a:t>8</a:t>
              </a:r>
            </a:p>
          </p:txBody>
        </p:sp>
      </p:grpSp>
      <p:sp>
        <p:nvSpPr>
          <p:cNvPr id="10" name="AutoShape 10"/>
          <p:cNvSpPr/>
          <p:nvPr/>
        </p:nvSpPr>
        <p:spPr>
          <a:xfrm>
            <a:off x="11977709" y="1070463"/>
            <a:ext cx="5262541" cy="0"/>
          </a:xfrm>
          <a:prstGeom prst="line">
            <a:avLst/>
          </a:prstGeom>
          <a:ln w="38100" cap="flat">
            <a:solidFill>
              <a:srgbClr val="000000"/>
            </a:solidFill>
            <a:prstDash val="solid"/>
            <a:headEnd type="none" w="sm" len="sm"/>
            <a:tailEnd type="none" w="sm" len="sm"/>
          </a:ln>
        </p:spPr>
        <p:txBody>
          <a:bodyPr/>
          <a:lstStyle/>
          <a:p>
            <a:endParaRPr lang="en-US"/>
          </a:p>
        </p:txBody>
      </p:sp>
      <p:sp>
        <p:nvSpPr>
          <p:cNvPr id="11" name="AutoShape 11"/>
          <p:cNvSpPr/>
          <p:nvPr/>
        </p:nvSpPr>
        <p:spPr>
          <a:xfrm flipH="1" flipV="1">
            <a:off x="990600" y="1051413"/>
            <a:ext cx="19050" cy="8508867"/>
          </a:xfrm>
          <a:prstGeom prst="line">
            <a:avLst/>
          </a:prstGeom>
          <a:ln w="38100" cap="flat">
            <a:solidFill>
              <a:srgbClr val="000000"/>
            </a:solidFill>
            <a:prstDash val="solid"/>
            <a:headEnd type="none" w="sm" len="sm"/>
            <a:tailEnd type="none" w="sm" len="sm"/>
          </a:ln>
        </p:spPr>
        <p:txBody>
          <a:bodyPr/>
          <a:lstStyle/>
          <a:p>
            <a:endParaRPr lang="en-US"/>
          </a:p>
        </p:txBody>
      </p:sp>
      <p:sp>
        <p:nvSpPr>
          <p:cNvPr id="12" name="AutoShape 12"/>
          <p:cNvSpPr/>
          <p:nvPr/>
        </p:nvSpPr>
        <p:spPr>
          <a:xfrm flipV="1">
            <a:off x="990523" y="1070463"/>
            <a:ext cx="2292075" cy="0"/>
          </a:xfrm>
          <a:prstGeom prst="line">
            <a:avLst/>
          </a:prstGeom>
          <a:ln w="38100" cap="flat">
            <a:solidFill>
              <a:srgbClr val="000000"/>
            </a:solidFill>
            <a:prstDash val="solid"/>
            <a:headEnd type="none" w="sm" len="sm"/>
            <a:tailEnd type="none" w="sm" len="sm"/>
          </a:ln>
        </p:spPr>
        <p:txBody>
          <a:bodyPr/>
          <a:lstStyle/>
          <a:p>
            <a:endParaRPr lang="en-US"/>
          </a:p>
        </p:txBody>
      </p:sp>
      <p:sp>
        <p:nvSpPr>
          <p:cNvPr id="13" name="AutoShape 13"/>
          <p:cNvSpPr/>
          <p:nvPr/>
        </p:nvSpPr>
        <p:spPr>
          <a:xfrm flipV="1">
            <a:off x="990523" y="9489912"/>
            <a:ext cx="16249727" cy="19048"/>
          </a:xfrm>
          <a:prstGeom prst="line">
            <a:avLst/>
          </a:prstGeom>
          <a:ln w="38100" cap="flat">
            <a:solidFill>
              <a:srgbClr val="000000"/>
            </a:solidFill>
            <a:prstDash val="solid"/>
            <a:headEnd type="none" w="sm" len="sm"/>
            <a:tailEnd type="none" w="sm" len="sm"/>
          </a:ln>
        </p:spPr>
        <p:txBody>
          <a:bodyPr/>
          <a:lstStyle/>
          <a:p>
            <a:endParaRPr lang="en-US"/>
          </a:p>
        </p:txBody>
      </p:sp>
      <p:sp>
        <p:nvSpPr>
          <p:cNvPr id="14" name="AutoShape 14"/>
          <p:cNvSpPr/>
          <p:nvPr/>
        </p:nvSpPr>
        <p:spPr>
          <a:xfrm flipH="1" flipV="1">
            <a:off x="17287875" y="1019218"/>
            <a:ext cx="19050" cy="8508867"/>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15" name="Group 15"/>
          <p:cNvGrpSpPr/>
          <p:nvPr/>
        </p:nvGrpSpPr>
        <p:grpSpPr>
          <a:xfrm>
            <a:off x="10275711" y="4286413"/>
            <a:ext cx="5434842" cy="635159"/>
            <a:chOff x="0" y="-38100"/>
            <a:chExt cx="2604103" cy="304336"/>
          </a:xfrm>
        </p:grpSpPr>
        <p:sp>
          <p:nvSpPr>
            <p:cNvPr id="16" name="Freeform 16"/>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17" name="TextBox 17"/>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18" name="Group 18"/>
          <p:cNvGrpSpPr/>
          <p:nvPr/>
        </p:nvGrpSpPr>
        <p:grpSpPr>
          <a:xfrm>
            <a:off x="10275711" y="5415996"/>
            <a:ext cx="5434842" cy="635159"/>
            <a:chOff x="0" y="-38100"/>
            <a:chExt cx="2604103" cy="304336"/>
          </a:xfrm>
        </p:grpSpPr>
        <p:sp>
          <p:nvSpPr>
            <p:cNvPr id="19" name="Freeform 19"/>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20" name="TextBox 20"/>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21" name="Group 21"/>
          <p:cNvGrpSpPr/>
          <p:nvPr/>
        </p:nvGrpSpPr>
        <p:grpSpPr>
          <a:xfrm>
            <a:off x="9607151" y="4084749"/>
            <a:ext cx="905246" cy="1081439"/>
            <a:chOff x="0" y="15524"/>
            <a:chExt cx="698500" cy="834453"/>
          </a:xfrm>
        </p:grpSpPr>
        <p:sp>
          <p:nvSpPr>
            <p:cNvPr id="22" name="Freeform 22"/>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23" name="TextBox 23"/>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grpSp>
        <p:nvGrpSpPr>
          <p:cNvPr id="24" name="Group 24"/>
          <p:cNvGrpSpPr/>
          <p:nvPr/>
        </p:nvGrpSpPr>
        <p:grpSpPr>
          <a:xfrm>
            <a:off x="9635726" y="5278800"/>
            <a:ext cx="905246" cy="1081439"/>
            <a:chOff x="0" y="15524"/>
            <a:chExt cx="698500" cy="834453"/>
          </a:xfrm>
        </p:grpSpPr>
        <p:sp>
          <p:nvSpPr>
            <p:cNvPr id="25" name="Freeform 25"/>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26" name="TextBox 26"/>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grpSp>
        <p:nvGrpSpPr>
          <p:cNvPr id="27" name="Group 27"/>
          <p:cNvGrpSpPr/>
          <p:nvPr/>
        </p:nvGrpSpPr>
        <p:grpSpPr>
          <a:xfrm>
            <a:off x="3464439" y="2180723"/>
            <a:ext cx="5434842" cy="931270"/>
            <a:chOff x="0" y="-38100"/>
            <a:chExt cx="2604103" cy="446218"/>
          </a:xfrm>
        </p:grpSpPr>
        <p:sp>
          <p:nvSpPr>
            <p:cNvPr id="28" name="Freeform 28"/>
            <p:cNvSpPr/>
            <p:nvPr/>
          </p:nvSpPr>
          <p:spPr>
            <a:xfrm>
              <a:off x="0" y="0"/>
              <a:ext cx="2604103" cy="408118"/>
            </a:xfrm>
            <a:custGeom>
              <a:avLst/>
              <a:gdLst/>
              <a:ahLst/>
              <a:cxnLst/>
              <a:rect l="l" t="t" r="r" b="b"/>
              <a:pathLst>
                <a:path w="2604103" h="408118">
                  <a:moveTo>
                    <a:pt x="24216" y="0"/>
                  </a:moveTo>
                  <a:lnTo>
                    <a:pt x="2579886" y="0"/>
                  </a:lnTo>
                  <a:cubicBezTo>
                    <a:pt x="2586309" y="0"/>
                    <a:pt x="2592469" y="2551"/>
                    <a:pt x="2597010" y="7093"/>
                  </a:cubicBezTo>
                  <a:cubicBezTo>
                    <a:pt x="2601551" y="11634"/>
                    <a:pt x="2604103" y="17794"/>
                    <a:pt x="2604103" y="24216"/>
                  </a:cubicBezTo>
                  <a:lnTo>
                    <a:pt x="2604103" y="383901"/>
                  </a:lnTo>
                  <a:cubicBezTo>
                    <a:pt x="2604103" y="390324"/>
                    <a:pt x="2601551" y="396484"/>
                    <a:pt x="2597010" y="401025"/>
                  </a:cubicBezTo>
                  <a:cubicBezTo>
                    <a:pt x="2592469" y="405566"/>
                    <a:pt x="2586309" y="408118"/>
                    <a:pt x="2579886" y="408118"/>
                  </a:cubicBezTo>
                  <a:lnTo>
                    <a:pt x="24216" y="408118"/>
                  </a:lnTo>
                  <a:cubicBezTo>
                    <a:pt x="17794" y="408118"/>
                    <a:pt x="11634" y="405566"/>
                    <a:pt x="7093" y="401025"/>
                  </a:cubicBezTo>
                  <a:cubicBezTo>
                    <a:pt x="2551" y="396484"/>
                    <a:pt x="0" y="390324"/>
                    <a:pt x="0" y="383901"/>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29" name="TextBox 29"/>
            <p:cNvSpPr txBox="1"/>
            <p:nvPr/>
          </p:nvSpPr>
          <p:spPr>
            <a:xfrm>
              <a:off x="0" y="-38100"/>
              <a:ext cx="2604103" cy="446218"/>
            </a:xfrm>
            <a:prstGeom prst="rect">
              <a:avLst/>
            </a:prstGeom>
          </p:spPr>
          <p:txBody>
            <a:bodyPr lIns="50800" tIns="50800" rIns="50800" bIns="50800" rtlCol="0" anchor="ctr"/>
            <a:lstStyle/>
            <a:p>
              <a:pPr algn="ctr">
                <a:lnSpc>
                  <a:spcPts val="2756"/>
                </a:lnSpc>
              </a:pPr>
              <a:endParaRPr/>
            </a:p>
          </p:txBody>
        </p:sp>
      </p:grpSp>
      <p:grpSp>
        <p:nvGrpSpPr>
          <p:cNvPr id="30" name="Group 30"/>
          <p:cNvGrpSpPr/>
          <p:nvPr/>
        </p:nvGrpSpPr>
        <p:grpSpPr>
          <a:xfrm>
            <a:off x="10275711" y="2786588"/>
            <a:ext cx="5434842" cy="635159"/>
            <a:chOff x="0" y="-38100"/>
            <a:chExt cx="2604103" cy="304336"/>
          </a:xfrm>
        </p:grpSpPr>
        <p:sp>
          <p:nvSpPr>
            <p:cNvPr id="31" name="Freeform 31"/>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32" name="TextBox 32"/>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33" name="Group 33"/>
          <p:cNvGrpSpPr/>
          <p:nvPr/>
        </p:nvGrpSpPr>
        <p:grpSpPr>
          <a:xfrm>
            <a:off x="10275711" y="1710312"/>
            <a:ext cx="5434842" cy="635159"/>
            <a:chOff x="0" y="-38100"/>
            <a:chExt cx="2604103" cy="304336"/>
          </a:xfrm>
        </p:grpSpPr>
        <p:sp>
          <p:nvSpPr>
            <p:cNvPr id="34" name="Freeform 34"/>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35" name="TextBox 35"/>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36" name="Group 36"/>
          <p:cNvGrpSpPr/>
          <p:nvPr/>
        </p:nvGrpSpPr>
        <p:grpSpPr>
          <a:xfrm>
            <a:off x="10182132" y="7994020"/>
            <a:ext cx="5434842" cy="635159"/>
            <a:chOff x="0" y="-38100"/>
            <a:chExt cx="2604103" cy="304336"/>
          </a:xfrm>
        </p:grpSpPr>
        <p:sp>
          <p:nvSpPr>
            <p:cNvPr id="37" name="Freeform 37"/>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38" name="TextBox 38"/>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39" name="Group 39"/>
          <p:cNvGrpSpPr/>
          <p:nvPr/>
        </p:nvGrpSpPr>
        <p:grpSpPr>
          <a:xfrm>
            <a:off x="10275711" y="6834242"/>
            <a:ext cx="5434842" cy="609483"/>
            <a:chOff x="0" y="-38100"/>
            <a:chExt cx="2604103" cy="292033"/>
          </a:xfrm>
        </p:grpSpPr>
        <p:sp>
          <p:nvSpPr>
            <p:cNvPr id="40" name="Freeform 40"/>
            <p:cNvSpPr/>
            <p:nvPr/>
          </p:nvSpPr>
          <p:spPr>
            <a:xfrm>
              <a:off x="0" y="0"/>
              <a:ext cx="2604103" cy="253933"/>
            </a:xfrm>
            <a:custGeom>
              <a:avLst/>
              <a:gdLst/>
              <a:ahLst/>
              <a:cxnLst/>
              <a:rect l="l" t="t" r="r" b="b"/>
              <a:pathLst>
                <a:path w="2604103" h="253933">
                  <a:moveTo>
                    <a:pt x="24216" y="0"/>
                  </a:moveTo>
                  <a:lnTo>
                    <a:pt x="2579886" y="0"/>
                  </a:lnTo>
                  <a:cubicBezTo>
                    <a:pt x="2586309" y="0"/>
                    <a:pt x="2592469" y="2551"/>
                    <a:pt x="2597010" y="7093"/>
                  </a:cubicBezTo>
                  <a:cubicBezTo>
                    <a:pt x="2601551" y="11634"/>
                    <a:pt x="2604103" y="17794"/>
                    <a:pt x="2604103" y="24216"/>
                  </a:cubicBezTo>
                  <a:lnTo>
                    <a:pt x="2604103" y="229717"/>
                  </a:lnTo>
                  <a:cubicBezTo>
                    <a:pt x="2604103" y="236140"/>
                    <a:pt x="2601551" y="242299"/>
                    <a:pt x="2597010" y="246841"/>
                  </a:cubicBezTo>
                  <a:cubicBezTo>
                    <a:pt x="2592469" y="251382"/>
                    <a:pt x="2586309" y="253933"/>
                    <a:pt x="2579886" y="253933"/>
                  </a:cubicBezTo>
                  <a:lnTo>
                    <a:pt x="24216" y="253933"/>
                  </a:lnTo>
                  <a:cubicBezTo>
                    <a:pt x="17794" y="253933"/>
                    <a:pt x="11634" y="251382"/>
                    <a:pt x="7093" y="246841"/>
                  </a:cubicBezTo>
                  <a:cubicBezTo>
                    <a:pt x="2551" y="242299"/>
                    <a:pt x="0" y="236140"/>
                    <a:pt x="0" y="229717"/>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41" name="TextBox 41"/>
            <p:cNvSpPr txBox="1"/>
            <p:nvPr/>
          </p:nvSpPr>
          <p:spPr>
            <a:xfrm>
              <a:off x="0" y="-38100"/>
              <a:ext cx="2604103" cy="292033"/>
            </a:xfrm>
            <a:prstGeom prst="rect">
              <a:avLst/>
            </a:prstGeom>
          </p:spPr>
          <p:txBody>
            <a:bodyPr lIns="50800" tIns="50800" rIns="50800" bIns="50800" rtlCol="0" anchor="ctr"/>
            <a:lstStyle/>
            <a:p>
              <a:pPr algn="ctr">
                <a:lnSpc>
                  <a:spcPts val="2756"/>
                </a:lnSpc>
              </a:pPr>
              <a:endParaRPr/>
            </a:p>
          </p:txBody>
        </p:sp>
      </p:grpSp>
      <p:sp>
        <p:nvSpPr>
          <p:cNvPr id="42" name="TextBox 42"/>
          <p:cNvSpPr txBox="1"/>
          <p:nvPr/>
        </p:nvSpPr>
        <p:spPr>
          <a:xfrm>
            <a:off x="10137034" y="3393172"/>
            <a:ext cx="5479939" cy="448631"/>
          </a:xfrm>
          <a:prstGeom prst="rect">
            <a:avLst/>
          </a:prstGeom>
        </p:spPr>
        <p:txBody>
          <a:bodyPr lIns="0" tIns="0" rIns="0" bIns="0" rtlCol="0" anchor="t">
            <a:spAutoFit/>
          </a:bodyPr>
          <a:lstStyle/>
          <a:p>
            <a:pPr algn="ctr">
              <a:lnSpc>
                <a:spcPts val="3622"/>
              </a:lnSpc>
            </a:pPr>
            <a:r>
              <a:rPr lang="en-US" sz="2587" spc="483">
                <a:solidFill>
                  <a:srgbClr val="A80707"/>
                </a:solidFill>
                <a:latin typeface="Antonio Bold"/>
              </a:rPr>
              <a:t>*Teacher Recommendation</a:t>
            </a:r>
          </a:p>
        </p:txBody>
      </p:sp>
      <p:grpSp>
        <p:nvGrpSpPr>
          <p:cNvPr id="43" name="Group 43"/>
          <p:cNvGrpSpPr/>
          <p:nvPr/>
        </p:nvGrpSpPr>
        <p:grpSpPr>
          <a:xfrm>
            <a:off x="9564106" y="1526930"/>
            <a:ext cx="905246" cy="1081439"/>
            <a:chOff x="0" y="15524"/>
            <a:chExt cx="698500" cy="834453"/>
          </a:xfrm>
        </p:grpSpPr>
        <p:sp>
          <p:nvSpPr>
            <p:cNvPr id="44" name="Freeform 44"/>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45" name="TextBox 45"/>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grpSp>
        <p:nvGrpSpPr>
          <p:cNvPr id="46" name="Group 46"/>
          <p:cNvGrpSpPr/>
          <p:nvPr/>
        </p:nvGrpSpPr>
        <p:grpSpPr>
          <a:xfrm>
            <a:off x="9588101" y="2633202"/>
            <a:ext cx="905246" cy="1081439"/>
            <a:chOff x="0" y="15524"/>
            <a:chExt cx="698500" cy="834453"/>
          </a:xfrm>
        </p:grpSpPr>
        <p:sp>
          <p:nvSpPr>
            <p:cNvPr id="47" name="Freeform 47"/>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48" name="TextBox 48"/>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grpSp>
        <p:nvGrpSpPr>
          <p:cNvPr id="49" name="Group 49"/>
          <p:cNvGrpSpPr/>
          <p:nvPr/>
        </p:nvGrpSpPr>
        <p:grpSpPr>
          <a:xfrm>
            <a:off x="2829975" y="2132302"/>
            <a:ext cx="905246" cy="1107627"/>
            <a:chOff x="0" y="15524"/>
            <a:chExt cx="698500" cy="854660"/>
          </a:xfrm>
        </p:grpSpPr>
        <p:sp>
          <p:nvSpPr>
            <p:cNvPr id="50" name="Freeform 50"/>
            <p:cNvSpPr/>
            <p:nvPr/>
          </p:nvSpPr>
          <p:spPr>
            <a:xfrm>
              <a:off x="0" y="15524"/>
              <a:ext cx="698500" cy="854660"/>
            </a:xfrm>
            <a:custGeom>
              <a:avLst/>
              <a:gdLst/>
              <a:ahLst/>
              <a:cxnLst/>
              <a:rect l="l" t="t" r="r" b="b"/>
              <a:pathLst>
                <a:path w="698500" h="854660">
                  <a:moveTo>
                    <a:pt x="419129" y="25133"/>
                  </a:moveTo>
                  <a:lnTo>
                    <a:pt x="628621" y="147019"/>
                  </a:lnTo>
                  <a:cubicBezTo>
                    <a:pt x="671885" y="172191"/>
                    <a:pt x="698500" y="218468"/>
                    <a:pt x="698500" y="268522"/>
                  </a:cubicBezTo>
                  <a:lnTo>
                    <a:pt x="698500" y="586139"/>
                  </a:lnTo>
                  <a:cubicBezTo>
                    <a:pt x="698500" y="636192"/>
                    <a:pt x="671885" y="682470"/>
                    <a:pt x="628621" y="707641"/>
                  </a:cubicBezTo>
                  <a:lnTo>
                    <a:pt x="419129" y="829528"/>
                  </a:lnTo>
                  <a:cubicBezTo>
                    <a:pt x="375933" y="854660"/>
                    <a:pt x="322567" y="854660"/>
                    <a:pt x="279371" y="829528"/>
                  </a:cubicBezTo>
                  <a:lnTo>
                    <a:pt x="69879" y="707641"/>
                  </a:lnTo>
                  <a:cubicBezTo>
                    <a:pt x="26615" y="682470"/>
                    <a:pt x="0" y="636192"/>
                    <a:pt x="0" y="586139"/>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51" name="TextBox 51"/>
            <p:cNvSpPr txBox="1"/>
            <p:nvPr/>
          </p:nvSpPr>
          <p:spPr>
            <a:xfrm>
              <a:off x="0" y="63500"/>
              <a:ext cx="698500" cy="682508"/>
            </a:xfrm>
            <a:prstGeom prst="rect">
              <a:avLst/>
            </a:prstGeom>
          </p:spPr>
          <p:txBody>
            <a:bodyPr lIns="50800" tIns="50800" rIns="50800" bIns="50800" rtlCol="0" anchor="ctr"/>
            <a:lstStyle/>
            <a:p>
              <a:pPr algn="ctr">
                <a:lnSpc>
                  <a:spcPts val="4016"/>
                </a:lnSpc>
              </a:pPr>
              <a:r>
                <a:rPr lang="en-US" sz="2868">
                  <a:solidFill>
                    <a:srgbClr val="FFFFFF"/>
                  </a:solidFill>
                  <a:latin typeface="Poppins Bold"/>
                </a:rPr>
                <a:t>8</a:t>
              </a:r>
            </a:p>
          </p:txBody>
        </p:sp>
      </p:grpSp>
      <p:grpSp>
        <p:nvGrpSpPr>
          <p:cNvPr id="52" name="Group 52"/>
          <p:cNvGrpSpPr/>
          <p:nvPr/>
        </p:nvGrpSpPr>
        <p:grpSpPr>
          <a:xfrm>
            <a:off x="9635726" y="6638602"/>
            <a:ext cx="905246" cy="1081439"/>
            <a:chOff x="0" y="15524"/>
            <a:chExt cx="698500" cy="834453"/>
          </a:xfrm>
        </p:grpSpPr>
        <p:sp>
          <p:nvSpPr>
            <p:cNvPr id="53" name="Freeform 53"/>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54" name="TextBox 54"/>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grpSp>
        <p:nvGrpSpPr>
          <p:cNvPr id="55" name="Group 55"/>
          <p:cNvGrpSpPr/>
          <p:nvPr/>
        </p:nvGrpSpPr>
        <p:grpSpPr>
          <a:xfrm>
            <a:off x="9635726" y="7817430"/>
            <a:ext cx="905246" cy="1081439"/>
            <a:chOff x="0" y="15524"/>
            <a:chExt cx="698500" cy="834453"/>
          </a:xfrm>
        </p:grpSpPr>
        <p:sp>
          <p:nvSpPr>
            <p:cNvPr id="56" name="Freeform 56"/>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57" name="TextBox 57"/>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grpSp>
        <p:nvGrpSpPr>
          <p:cNvPr id="58" name="Group 58"/>
          <p:cNvGrpSpPr/>
          <p:nvPr/>
        </p:nvGrpSpPr>
        <p:grpSpPr>
          <a:xfrm>
            <a:off x="3464439" y="7302187"/>
            <a:ext cx="5434842" cy="635159"/>
            <a:chOff x="0" y="-38100"/>
            <a:chExt cx="2604103" cy="304336"/>
          </a:xfrm>
        </p:grpSpPr>
        <p:sp>
          <p:nvSpPr>
            <p:cNvPr id="59" name="Freeform 59"/>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60" name="TextBox 60"/>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61" name="Group 61"/>
          <p:cNvGrpSpPr/>
          <p:nvPr/>
        </p:nvGrpSpPr>
        <p:grpSpPr>
          <a:xfrm>
            <a:off x="2898963" y="7100318"/>
            <a:ext cx="905246" cy="1107627"/>
            <a:chOff x="0" y="15524"/>
            <a:chExt cx="698500" cy="854660"/>
          </a:xfrm>
        </p:grpSpPr>
        <p:sp>
          <p:nvSpPr>
            <p:cNvPr id="62" name="Freeform 62"/>
            <p:cNvSpPr/>
            <p:nvPr/>
          </p:nvSpPr>
          <p:spPr>
            <a:xfrm>
              <a:off x="0" y="15524"/>
              <a:ext cx="698500" cy="854660"/>
            </a:xfrm>
            <a:custGeom>
              <a:avLst/>
              <a:gdLst/>
              <a:ahLst/>
              <a:cxnLst/>
              <a:rect l="l" t="t" r="r" b="b"/>
              <a:pathLst>
                <a:path w="698500" h="854660">
                  <a:moveTo>
                    <a:pt x="419129" y="25133"/>
                  </a:moveTo>
                  <a:lnTo>
                    <a:pt x="628621" y="147019"/>
                  </a:lnTo>
                  <a:cubicBezTo>
                    <a:pt x="671885" y="172191"/>
                    <a:pt x="698500" y="218468"/>
                    <a:pt x="698500" y="268522"/>
                  </a:cubicBezTo>
                  <a:lnTo>
                    <a:pt x="698500" y="586139"/>
                  </a:lnTo>
                  <a:cubicBezTo>
                    <a:pt x="698500" y="636192"/>
                    <a:pt x="671885" y="682470"/>
                    <a:pt x="628621" y="707641"/>
                  </a:cubicBezTo>
                  <a:lnTo>
                    <a:pt x="419129" y="829528"/>
                  </a:lnTo>
                  <a:cubicBezTo>
                    <a:pt x="375933" y="854660"/>
                    <a:pt x="322567" y="854660"/>
                    <a:pt x="279371" y="829528"/>
                  </a:cubicBezTo>
                  <a:lnTo>
                    <a:pt x="69879" y="707641"/>
                  </a:lnTo>
                  <a:cubicBezTo>
                    <a:pt x="26615" y="682470"/>
                    <a:pt x="0" y="636192"/>
                    <a:pt x="0" y="586139"/>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63" name="TextBox 63"/>
            <p:cNvSpPr txBox="1"/>
            <p:nvPr/>
          </p:nvSpPr>
          <p:spPr>
            <a:xfrm>
              <a:off x="0" y="63500"/>
              <a:ext cx="698500" cy="682508"/>
            </a:xfrm>
            <a:prstGeom prst="rect">
              <a:avLst/>
            </a:prstGeom>
          </p:spPr>
          <p:txBody>
            <a:bodyPr lIns="50800" tIns="50800" rIns="50800" bIns="50800" rtlCol="0" anchor="ctr"/>
            <a:lstStyle/>
            <a:p>
              <a:pPr algn="ctr">
                <a:lnSpc>
                  <a:spcPts val="4016"/>
                </a:lnSpc>
              </a:pPr>
              <a:r>
                <a:rPr lang="en-US" sz="2868">
                  <a:solidFill>
                    <a:srgbClr val="FFFFFF"/>
                  </a:solidFill>
                  <a:latin typeface="Poppins Bold"/>
                </a:rPr>
                <a:t>8</a:t>
              </a:r>
            </a:p>
          </p:txBody>
        </p:sp>
      </p:grpSp>
      <p:sp>
        <p:nvSpPr>
          <p:cNvPr id="64" name="Freeform 64"/>
          <p:cNvSpPr/>
          <p:nvPr/>
        </p:nvSpPr>
        <p:spPr>
          <a:xfrm rot="-1488191">
            <a:off x="8541522" y="2400456"/>
            <a:ext cx="1047479" cy="316862"/>
          </a:xfrm>
          <a:custGeom>
            <a:avLst/>
            <a:gdLst/>
            <a:ahLst/>
            <a:cxnLst/>
            <a:rect l="l" t="t" r="r" b="b"/>
            <a:pathLst>
              <a:path w="1047479" h="316862">
                <a:moveTo>
                  <a:pt x="0" y="0"/>
                </a:moveTo>
                <a:lnTo>
                  <a:pt x="1047479" y="0"/>
                </a:lnTo>
                <a:lnTo>
                  <a:pt x="1047479" y="316862"/>
                </a:lnTo>
                <a:lnTo>
                  <a:pt x="0" y="3168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5" name="Freeform 65"/>
          <p:cNvSpPr/>
          <p:nvPr/>
        </p:nvSpPr>
        <p:spPr>
          <a:xfrm rot="911467">
            <a:off x="8568355" y="2719330"/>
            <a:ext cx="933179" cy="282287"/>
          </a:xfrm>
          <a:custGeom>
            <a:avLst/>
            <a:gdLst/>
            <a:ahLst/>
            <a:cxnLst/>
            <a:rect l="l" t="t" r="r" b="b"/>
            <a:pathLst>
              <a:path w="933179" h="282287">
                <a:moveTo>
                  <a:pt x="0" y="0"/>
                </a:moveTo>
                <a:lnTo>
                  <a:pt x="933179" y="0"/>
                </a:lnTo>
                <a:lnTo>
                  <a:pt x="933179" y="282287"/>
                </a:lnTo>
                <a:lnTo>
                  <a:pt x="0" y="2822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6" name="Freeform 66"/>
          <p:cNvSpPr/>
          <p:nvPr/>
        </p:nvSpPr>
        <p:spPr>
          <a:xfrm rot="-1488191">
            <a:off x="8620260" y="7285294"/>
            <a:ext cx="1047479" cy="316862"/>
          </a:xfrm>
          <a:custGeom>
            <a:avLst/>
            <a:gdLst/>
            <a:ahLst/>
            <a:cxnLst/>
            <a:rect l="l" t="t" r="r" b="b"/>
            <a:pathLst>
              <a:path w="1047479" h="316862">
                <a:moveTo>
                  <a:pt x="0" y="0"/>
                </a:moveTo>
                <a:lnTo>
                  <a:pt x="1047480" y="0"/>
                </a:lnTo>
                <a:lnTo>
                  <a:pt x="1047480" y="316863"/>
                </a:lnTo>
                <a:lnTo>
                  <a:pt x="0" y="3168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7" name="Freeform 67"/>
          <p:cNvSpPr/>
          <p:nvPr/>
        </p:nvSpPr>
        <p:spPr>
          <a:xfrm rot="1361864">
            <a:off x="8597791" y="7642024"/>
            <a:ext cx="1092419" cy="330457"/>
          </a:xfrm>
          <a:custGeom>
            <a:avLst/>
            <a:gdLst/>
            <a:ahLst/>
            <a:cxnLst/>
            <a:rect l="l" t="t" r="r" b="b"/>
            <a:pathLst>
              <a:path w="1092419" h="330457">
                <a:moveTo>
                  <a:pt x="0" y="0"/>
                </a:moveTo>
                <a:lnTo>
                  <a:pt x="1092418" y="0"/>
                </a:lnTo>
                <a:lnTo>
                  <a:pt x="1092418" y="330456"/>
                </a:lnTo>
                <a:lnTo>
                  <a:pt x="0" y="3304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8" name="TextBox 68"/>
          <p:cNvSpPr txBox="1"/>
          <p:nvPr/>
        </p:nvSpPr>
        <p:spPr>
          <a:xfrm>
            <a:off x="3783286" y="3532014"/>
            <a:ext cx="4797147" cy="915035"/>
          </a:xfrm>
          <a:prstGeom prst="rect">
            <a:avLst/>
          </a:prstGeom>
        </p:spPr>
        <p:txBody>
          <a:bodyPr lIns="0" tIns="0" rIns="0" bIns="0" rtlCol="0" anchor="t">
            <a:spAutoFit/>
          </a:bodyPr>
          <a:lstStyle/>
          <a:p>
            <a:pPr algn="ctr">
              <a:lnSpc>
                <a:spcPts val="3640"/>
              </a:lnSpc>
            </a:pPr>
            <a:r>
              <a:rPr lang="en-US" sz="2600">
                <a:solidFill>
                  <a:srgbClr val="8B0606"/>
                </a:solidFill>
                <a:latin typeface="Poppins Bold"/>
              </a:rPr>
              <a:t>Math placement is based on</a:t>
            </a:r>
          </a:p>
          <a:p>
            <a:pPr algn="ctr">
              <a:lnSpc>
                <a:spcPts val="3640"/>
              </a:lnSpc>
            </a:pPr>
            <a:r>
              <a:rPr lang="en-US" sz="2600">
                <a:solidFill>
                  <a:srgbClr val="8B0606"/>
                </a:solidFill>
                <a:latin typeface="Poppins Bold"/>
              </a:rPr>
              <a:t>results of Keystone Exams.</a:t>
            </a:r>
          </a:p>
        </p:txBody>
      </p:sp>
      <p:sp>
        <p:nvSpPr>
          <p:cNvPr id="69" name="TextBox 69"/>
          <p:cNvSpPr txBox="1"/>
          <p:nvPr/>
        </p:nvSpPr>
        <p:spPr>
          <a:xfrm>
            <a:off x="10664999" y="5409787"/>
            <a:ext cx="3893055"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Geometry Honors</a:t>
            </a:r>
          </a:p>
        </p:txBody>
      </p:sp>
      <p:sp>
        <p:nvSpPr>
          <p:cNvPr id="70" name="TextBox 70"/>
          <p:cNvSpPr txBox="1"/>
          <p:nvPr/>
        </p:nvSpPr>
        <p:spPr>
          <a:xfrm>
            <a:off x="10655474" y="4332748"/>
            <a:ext cx="4398102"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Geometry Academic</a:t>
            </a:r>
          </a:p>
        </p:txBody>
      </p:sp>
      <p:sp>
        <p:nvSpPr>
          <p:cNvPr id="71" name="TextBox 71"/>
          <p:cNvSpPr txBox="1"/>
          <p:nvPr/>
        </p:nvSpPr>
        <p:spPr>
          <a:xfrm>
            <a:off x="10664999" y="6860525"/>
            <a:ext cx="4291776"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Algebra II Academic</a:t>
            </a:r>
          </a:p>
        </p:txBody>
      </p:sp>
      <p:sp>
        <p:nvSpPr>
          <p:cNvPr id="72" name="TextBox 72"/>
          <p:cNvSpPr txBox="1"/>
          <p:nvPr/>
        </p:nvSpPr>
        <p:spPr>
          <a:xfrm>
            <a:off x="10611836" y="8025911"/>
            <a:ext cx="3893055"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Algebra II Honors</a:t>
            </a:r>
          </a:p>
        </p:txBody>
      </p:sp>
      <p:sp>
        <p:nvSpPr>
          <p:cNvPr id="73" name="TextBox 73"/>
          <p:cNvSpPr txBox="1"/>
          <p:nvPr/>
        </p:nvSpPr>
        <p:spPr>
          <a:xfrm>
            <a:off x="3890797" y="7348475"/>
            <a:ext cx="3893055"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Geometry Honors</a:t>
            </a:r>
          </a:p>
        </p:txBody>
      </p:sp>
      <p:sp>
        <p:nvSpPr>
          <p:cNvPr id="74" name="TextBox 74"/>
          <p:cNvSpPr txBox="1"/>
          <p:nvPr/>
        </p:nvSpPr>
        <p:spPr>
          <a:xfrm>
            <a:off x="3869011" y="4940464"/>
            <a:ext cx="3893055"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Algebra I </a:t>
            </a:r>
          </a:p>
        </p:txBody>
      </p:sp>
      <p:sp>
        <p:nvSpPr>
          <p:cNvPr id="75" name="TextBox 75"/>
          <p:cNvSpPr txBox="1"/>
          <p:nvPr/>
        </p:nvSpPr>
        <p:spPr>
          <a:xfrm>
            <a:off x="3869011" y="2186607"/>
            <a:ext cx="5021438" cy="932343"/>
          </a:xfrm>
          <a:prstGeom prst="rect">
            <a:avLst/>
          </a:prstGeom>
        </p:spPr>
        <p:txBody>
          <a:bodyPr lIns="0" tIns="0" rIns="0" bIns="0" rtlCol="0" anchor="t">
            <a:spAutoFit/>
          </a:bodyPr>
          <a:lstStyle/>
          <a:p>
            <a:pPr>
              <a:lnSpc>
                <a:spcPts val="3736"/>
              </a:lnSpc>
              <a:spcBef>
                <a:spcPct val="0"/>
              </a:spcBef>
            </a:pPr>
            <a:r>
              <a:rPr lang="en-US" sz="2668">
                <a:solidFill>
                  <a:srgbClr val="000000"/>
                </a:solidFill>
                <a:latin typeface="Poppins Bold"/>
              </a:rPr>
              <a:t>Math 8 or Algebra Fundamentals</a:t>
            </a:r>
          </a:p>
        </p:txBody>
      </p:sp>
      <p:sp>
        <p:nvSpPr>
          <p:cNvPr id="76" name="TextBox 76"/>
          <p:cNvSpPr txBox="1"/>
          <p:nvPr/>
        </p:nvSpPr>
        <p:spPr>
          <a:xfrm>
            <a:off x="10611836" y="1749433"/>
            <a:ext cx="4398102"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Algebra I Academic</a:t>
            </a:r>
          </a:p>
        </p:txBody>
      </p:sp>
      <p:sp>
        <p:nvSpPr>
          <p:cNvPr id="77" name="TextBox 77"/>
          <p:cNvSpPr txBox="1"/>
          <p:nvPr/>
        </p:nvSpPr>
        <p:spPr>
          <a:xfrm>
            <a:off x="10626696" y="2793776"/>
            <a:ext cx="5038759"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Algebra I Foundations</a:t>
            </a:r>
          </a:p>
        </p:txBody>
      </p:sp>
      <p:sp>
        <p:nvSpPr>
          <p:cNvPr id="78" name="Freeform 78"/>
          <p:cNvSpPr/>
          <p:nvPr/>
        </p:nvSpPr>
        <p:spPr>
          <a:xfrm rot="-1488191">
            <a:off x="8565823" y="4822428"/>
            <a:ext cx="1047479" cy="316862"/>
          </a:xfrm>
          <a:custGeom>
            <a:avLst/>
            <a:gdLst/>
            <a:ahLst/>
            <a:cxnLst/>
            <a:rect l="l" t="t" r="r" b="b"/>
            <a:pathLst>
              <a:path w="1047479" h="316862">
                <a:moveTo>
                  <a:pt x="0" y="0"/>
                </a:moveTo>
                <a:lnTo>
                  <a:pt x="1047479" y="0"/>
                </a:lnTo>
                <a:lnTo>
                  <a:pt x="1047479" y="316862"/>
                </a:lnTo>
                <a:lnTo>
                  <a:pt x="0" y="3168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9" name="Freeform 79"/>
          <p:cNvSpPr/>
          <p:nvPr/>
        </p:nvSpPr>
        <p:spPr>
          <a:xfrm rot="1361864">
            <a:off x="8543354" y="5199578"/>
            <a:ext cx="1092419" cy="330457"/>
          </a:xfrm>
          <a:custGeom>
            <a:avLst/>
            <a:gdLst/>
            <a:ahLst/>
            <a:cxnLst/>
            <a:rect l="l" t="t" r="r" b="b"/>
            <a:pathLst>
              <a:path w="1092419" h="330457">
                <a:moveTo>
                  <a:pt x="0" y="0"/>
                </a:moveTo>
                <a:lnTo>
                  <a:pt x="1092418" y="0"/>
                </a:lnTo>
                <a:lnTo>
                  <a:pt x="1092418" y="330457"/>
                </a:lnTo>
                <a:lnTo>
                  <a:pt x="0" y="330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54023" y="515335"/>
            <a:ext cx="6461065" cy="1072155"/>
          </a:xfrm>
          <a:prstGeom prst="rect">
            <a:avLst/>
          </a:prstGeom>
        </p:spPr>
        <p:txBody>
          <a:bodyPr lIns="0" tIns="0" rIns="0" bIns="0" rtlCol="0" anchor="t">
            <a:spAutoFit/>
          </a:bodyPr>
          <a:lstStyle/>
          <a:p>
            <a:pPr algn="ctr">
              <a:lnSpc>
                <a:spcPts val="8564"/>
              </a:lnSpc>
            </a:pPr>
            <a:r>
              <a:rPr lang="en-US" sz="6797">
                <a:solidFill>
                  <a:srgbClr val="000000"/>
                </a:solidFill>
                <a:latin typeface="Anton Bold"/>
              </a:rPr>
              <a:t>9th Grade Science</a:t>
            </a:r>
          </a:p>
        </p:txBody>
      </p:sp>
      <p:grpSp>
        <p:nvGrpSpPr>
          <p:cNvPr id="3" name="Group 3"/>
          <p:cNvGrpSpPr/>
          <p:nvPr/>
        </p:nvGrpSpPr>
        <p:grpSpPr>
          <a:xfrm>
            <a:off x="3544993" y="3185306"/>
            <a:ext cx="5434842" cy="635159"/>
            <a:chOff x="0" y="-38100"/>
            <a:chExt cx="2604103" cy="304336"/>
          </a:xfrm>
        </p:grpSpPr>
        <p:sp>
          <p:nvSpPr>
            <p:cNvPr id="4" name="Freeform 4"/>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5" name="TextBox 5"/>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6" name="Group 6"/>
          <p:cNvGrpSpPr/>
          <p:nvPr/>
        </p:nvGrpSpPr>
        <p:grpSpPr>
          <a:xfrm>
            <a:off x="10510929" y="2596934"/>
            <a:ext cx="5434842" cy="635159"/>
            <a:chOff x="0" y="-38100"/>
            <a:chExt cx="2604103" cy="304336"/>
          </a:xfrm>
        </p:grpSpPr>
        <p:sp>
          <p:nvSpPr>
            <p:cNvPr id="7" name="Freeform 7"/>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8" name="TextBox 8"/>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9" name="Group 9"/>
          <p:cNvGrpSpPr/>
          <p:nvPr/>
        </p:nvGrpSpPr>
        <p:grpSpPr>
          <a:xfrm>
            <a:off x="10510929" y="3809387"/>
            <a:ext cx="5434842" cy="635159"/>
            <a:chOff x="0" y="-38100"/>
            <a:chExt cx="2604103" cy="304336"/>
          </a:xfrm>
        </p:grpSpPr>
        <p:sp>
          <p:nvSpPr>
            <p:cNvPr id="10" name="Freeform 10"/>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11" name="TextBox 11"/>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12" name="Group 12"/>
          <p:cNvGrpSpPr/>
          <p:nvPr/>
        </p:nvGrpSpPr>
        <p:grpSpPr>
          <a:xfrm>
            <a:off x="2976886" y="2988830"/>
            <a:ext cx="905246" cy="1107627"/>
            <a:chOff x="0" y="15524"/>
            <a:chExt cx="698500" cy="854660"/>
          </a:xfrm>
        </p:grpSpPr>
        <p:sp>
          <p:nvSpPr>
            <p:cNvPr id="13" name="Freeform 13"/>
            <p:cNvSpPr/>
            <p:nvPr/>
          </p:nvSpPr>
          <p:spPr>
            <a:xfrm>
              <a:off x="0" y="15524"/>
              <a:ext cx="698500" cy="854660"/>
            </a:xfrm>
            <a:custGeom>
              <a:avLst/>
              <a:gdLst/>
              <a:ahLst/>
              <a:cxnLst/>
              <a:rect l="l" t="t" r="r" b="b"/>
              <a:pathLst>
                <a:path w="698500" h="854660">
                  <a:moveTo>
                    <a:pt x="419129" y="25133"/>
                  </a:moveTo>
                  <a:lnTo>
                    <a:pt x="628621" y="147019"/>
                  </a:lnTo>
                  <a:cubicBezTo>
                    <a:pt x="671885" y="172191"/>
                    <a:pt x="698500" y="218468"/>
                    <a:pt x="698500" y="268522"/>
                  </a:cubicBezTo>
                  <a:lnTo>
                    <a:pt x="698500" y="586139"/>
                  </a:lnTo>
                  <a:cubicBezTo>
                    <a:pt x="698500" y="636192"/>
                    <a:pt x="671885" y="682470"/>
                    <a:pt x="628621" y="707641"/>
                  </a:cubicBezTo>
                  <a:lnTo>
                    <a:pt x="419129" y="829528"/>
                  </a:lnTo>
                  <a:cubicBezTo>
                    <a:pt x="375933" y="854660"/>
                    <a:pt x="322567" y="854660"/>
                    <a:pt x="279371" y="829528"/>
                  </a:cubicBezTo>
                  <a:lnTo>
                    <a:pt x="69879" y="707641"/>
                  </a:lnTo>
                  <a:cubicBezTo>
                    <a:pt x="26615" y="682470"/>
                    <a:pt x="0" y="636192"/>
                    <a:pt x="0" y="586139"/>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14" name="TextBox 14"/>
            <p:cNvSpPr txBox="1"/>
            <p:nvPr/>
          </p:nvSpPr>
          <p:spPr>
            <a:xfrm>
              <a:off x="0" y="63500"/>
              <a:ext cx="698500" cy="682508"/>
            </a:xfrm>
            <a:prstGeom prst="rect">
              <a:avLst/>
            </a:prstGeom>
          </p:spPr>
          <p:txBody>
            <a:bodyPr lIns="50800" tIns="50800" rIns="50800" bIns="50800" rtlCol="0" anchor="ctr"/>
            <a:lstStyle/>
            <a:p>
              <a:pPr algn="ctr">
                <a:lnSpc>
                  <a:spcPts val="4016"/>
                </a:lnSpc>
              </a:pPr>
              <a:r>
                <a:rPr lang="en-US" sz="2868">
                  <a:solidFill>
                    <a:srgbClr val="FFFFFF"/>
                  </a:solidFill>
                  <a:latin typeface="Poppins Bold"/>
                </a:rPr>
                <a:t>8</a:t>
              </a:r>
            </a:p>
          </p:txBody>
        </p:sp>
      </p:grpSp>
      <p:grpSp>
        <p:nvGrpSpPr>
          <p:cNvPr id="15" name="Group 15"/>
          <p:cNvGrpSpPr/>
          <p:nvPr/>
        </p:nvGrpSpPr>
        <p:grpSpPr>
          <a:xfrm>
            <a:off x="9777991" y="2427991"/>
            <a:ext cx="905246" cy="1081439"/>
            <a:chOff x="0" y="15524"/>
            <a:chExt cx="698500" cy="834453"/>
          </a:xfrm>
        </p:grpSpPr>
        <p:sp>
          <p:nvSpPr>
            <p:cNvPr id="16" name="Freeform 16"/>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17" name="TextBox 17"/>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grpSp>
        <p:nvGrpSpPr>
          <p:cNvPr id="18" name="Group 18"/>
          <p:cNvGrpSpPr/>
          <p:nvPr/>
        </p:nvGrpSpPr>
        <p:grpSpPr>
          <a:xfrm>
            <a:off x="9777991" y="3626005"/>
            <a:ext cx="905246" cy="1081439"/>
            <a:chOff x="0" y="15524"/>
            <a:chExt cx="698500" cy="834453"/>
          </a:xfrm>
        </p:grpSpPr>
        <p:sp>
          <p:nvSpPr>
            <p:cNvPr id="19" name="Freeform 19"/>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20" name="TextBox 20"/>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sp>
        <p:nvSpPr>
          <p:cNvPr id="21" name="Freeform 21"/>
          <p:cNvSpPr/>
          <p:nvPr/>
        </p:nvSpPr>
        <p:spPr>
          <a:xfrm rot="-1488191">
            <a:off x="8514742" y="3082874"/>
            <a:ext cx="1241734" cy="375624"/>
          </a:xfrm>
          <a:custGeom>
            <a:avLst/>
            <a:gdLst/>
            <a:ahLst/>
            <a:cxnLst/>
            <a:rect l="l" t="t" r="r" b="b"/>
            <a:pathLst>
              <a:path w="1241734" h="375624">
                <a:moveTo>
                  <a:pt x="0" y="0"/>
                </a:moveTo>
                <a:lnTo>
                  <a:pt x="1241734" y="0"/>
                </a:lnTo>
                <a:lnTo>
                  <a:pt x="1241734" y="375624"/>
                </a:lnTo>
                <a:lnTo>
                  <a:pt x="0" y="3756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2"/>
          <p:cNvSpPr/>
          <p:nvPr/>
        </p:nvSpPr>
        <p:spPr>
          <a:xfrm rot="1353834">
            <a:off x="8470127" y="3514116"/>
            <a:ext cx="1239755" cy="375026"/>
          </a:xfrm>
          <a:custGeom>
            <a:avLst/>
            <a:gdLst/>
            <a:ahLst/>
            <a:cxnLst/>
            <a:rect l="l" t="t" r="r" b="b"/>
            <a:pathLst>
              <a:path w="1239755" h="375026">
                <a:moveTo>
                  <a:pt x="0" y="0"/>
                </a:moveTo>
                <a:lnTo>
                  <a:pt x="1239755" y="0"/>
                </a:lnTo>
                <a:lnTo>
                  <a:pt x="1239755" y="375026"/>
                </a:lnTo>
                <a:lnTo>
                  <a:pt x="0" y="3750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AutoShape 23"/>
          <p:cNvSpPr/>
          <p:nvPr/>
        </p:nvSpPr>
        <p:spPr>
          <a:xfrm>
            <a:off x="9715088" y="1070463"/>
            <a:ext cx="7525162" cy="0"/>
          </a:xfrm>
          <a:prstGeom prst="line">
            <a:avLst/>
          </a:prstGeom>
          <a:ln w="38100" cap="flat">
            <a:solidFill>
              <a:srgbClr val="000000"/>
            </a:solidFill>
            <a:prstDash val="solid"/>
            <a:headEnd type="none" w="sm" len="sm"/>
            <a:tailEnd type="none" w="sm" len="sm"/>
          </a:ln>
        </p:spPr>
        <p:txBody>
          <a:bodyPr/>
          <a:lstStyle/>
          <a:p>
            <a:endParaRPr lang="en-US"/>
          </a:p>
        </p:txBody>
      </p:sp>
      <p:sp>
        <p:nvSpPr>
          <p:cNvPr id="24" name="AutoShape 24"/>
          <p:cNvSpPr/>
          <p:nvPr/>
        </p:nvSpPr>
        <p:spPr>
          <a:xfrm flipH="1" flipV="1">
            <a:off x="990600" y="1051413"/>
            <a:ext cx="19050" cy="8508867"/>
          </a:xfrm>
          <a:prstGeom prst="line">
            <a:avLst/>
          </a:prstGeom>
          <a:ln w="38100" cap="flat">
            <a:solidFill>
              <a:srgbClr val="000000"/>
            </a:solidFill>
            <a:prstDash val="solid"/>
            <a:headEnd type="none" w="sm" len="sm"/>
            <a:tailEnd type="none" w="sm" len="sm"/>
          </a:ln>
        </p:spPr>
        <p:txBody>
          <a:bodyPr/>
          <a:lstStyle/>
          <a:p>
            <a:endParaRPr lang="en-US"/>
          </a:p>
        </p:txBody>
      </p:sp>
      <p:sp>
        <p:nvSpPr>
          <p:cNvPr id="25" name="AutoShape 25"/>
          <p:cNvSpPr/>
          <p:nvPr/>
        </p:nvSpPr>
        <p:spPr>
          <a:xfrm>
            <a:off x="990523" y="1070463"/>
            <a:ext cx="226350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6" name="AutoShape 26"/>
          <p:cNvSpPr/>
          <p:nvPr/>
        </p:nvSpPr>
        <p:spPr>
          <a:xfrm flipV="1">
            <a:off x="990523" y="9489912"/>
            <a:ext cx="16249727" cy="19048"/>
          </a:xfrm>
          <a:prstGeom prst="line">
            <a:avLst/>
          </a:prstGeom>
          <a:ln w="38100" cap="flat">
            <a:solidFill>
              <a:srgbClr val="000000"/>
            </a:solidFill>
            <a:prstDash val="solid"/>
            <a:headEnd type="none" w="sm" len="sm"/>
            <a:tailEnd type="none" w="sm" len="sm"/>
          </a:ln>
        </p:spPr>
        <p:txBody>
          <a:bodyPr/>
          <a:lstStyle/>
          <a:p>
            <a:endParaRPr lang="en-US"/>
          </a:p>
        </p:txBody>
      </p:sp>
      <p:sp>
        <p:nvSpPr>
          <p:cNvPr id="27" name="AutoShape 27"/>
          <p:cNvSpPr/>
          <p:nvPr/>
        </p:nvSpPr>
        <p:spPr>
          <a:xfrm flipH="1" flipV="1">
            <a:off x="17249775" y="1051370"/>
            <a:ext cx="19050" cy="8508867"/>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28" name="Group 28"/>
          <p:cNvGrpSpPr/>
          <p:nvPr/>
        </p:nvGrpSpPr>
        <p:grpSpPr>
          <a:xfrm>
            <a:off x="3254023" y="6288326"/>
            <a:ext cx="5434842" cy="635159"/>
            <a:chOff x="0" y="-38100"/>
            <a:chExt cx="2604103" cy="304336"/>
          </a:xfrm>
        </p:grpSpPr>
        <p:sp>
          <p:nvSpPr>
            <p:cNvPr id="29" name="Freeform 29"/>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30" name="TextBox 30"/>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31" name="Group 31"/>
          <p:cNvGrpSpPr/>
          <p:nvPr/>
        </p:nvGrpSpPr>
        <p:grpSpPr>
          <a:xfrm>
            <a:off x="10491879" y="5829148"/>
            <a:ext cx="5434842" cy="635159"/>
            <a:chOff x="0" y="-38100"/>
            <a:chExt cx="2604103" cy="304336"/>
          </a:xfrm>
        </p:grpSpPr>
        <p:sp>
          <p:nvSpPr>
            <p:cNvPr id="32" name="Freeform 32"/>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33" name="TextBox 33"/>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34" name="Group 34"/>
          <p:cNvGrpSpPr/>
          <p:nvPr/>
        </p:nvGrpSpPr>
        <p:grpSpPr>
          <a:xfrm>
            <a:off x="9777991" y="5638714"/>
            <a:ext cx="905246" cy="1081439"/>
            <a:chOff x="0" y="15524"/>
            <a:chExt cx="698500" cy="834453"/>
          </a:xfrm>
        </p:grpSpPr>
        <p:sp>
          <p:nvSpPr>
            <p:cNvPr id="35" name="Freeform 35"/>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36" name="TextBox 36"/>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sp>
        <p:nvSpPr>
          <p:cNvPr id="37" name="TextBox 37"/>
          <p:cNvSpPr txBox="1"/>
          <p:nvPr/>
        </p:nvSpPr>
        <p:spPr>
          <a:xfrm>
            <a:off x="10230614" y="6449412"/>
            <a:ext cx="5479939" cy="448631"/>
          </a:xfrm>
          <a:prstGeom prst="rect">
            <a:avLst/>
          </a:prstGeom>
        </p:spPr>
        <p:txBody>
          <a:bodyPr lIns="0" tIns="0" rIns="0" bIns="0" rtlCol="0" anchor="t">
            <a:spAutoFit/>
          </a:bodyPr>
          <a:lstStyle/>
          <a:p>
            <a:pPr algn="ctr">
              <a:lnSpc>
                <a:spcPts val="3622"/>
              </a:lnSpc>
            </a:pPr>
            <a:r>
              <a:rPr lang="en-US" sz="2587" spc="483">
                <a:solidFill>
                  <a:srgbClr val="A80707"/>
                </a:solidFill>
                <a:latin typeface="Antonio Bold"/>
              </a:rPr>
              <a:t>*6 periods Per Week (LAB)</a:t>
            </a:r>
          </a:p>
        </p:txBody>
      </p:sp>
      <p:sp>
        <p:nvSpPr>
          <p:cNvPr id="38" name="TextBox 38"/>
          <p:cNvSpPr txBox="1"/>
          <p:nvPr/>
        </p:nvSpPr>
        <p:spPr>
          <a:xfrm>
            <a:off x="10230614" y="7666436"/>
            <a:ext cx="5479939" cy="448631"/>
          </a:xfrm>
          <a:prstGeom prst="rect">
            <a:avLst/>
          </a:prstGeom>
        </p:spPr>
        <p:txBody>
          <a:bodyPr lIns="0" tIns="0" rIns="0" bIns="0" rtlCol="0" anchor="t">
            <a:spAutoFit/>
          </a:bodyPr>
          <a:lstStyle/>
          <a:p>
            <a:pPr algn="ctr">
              <a:lnSpc>
                <a:spcPts val="3622"/>
              </a:lnSpc>
            </a:pPr>
            <a:r>
              <a:rPr lang="en-US" sz="2587" spc="483">
                <a:solidFill>
                  <a:srgbClr val="A80707"/>
                </a:solidFill>
                <a:latin typeface="Antonio Bold"/>
              </a:rPr>
              <a:t>*7 Periods Per Week (LAB)</a:t>
            </a:r>
          </a:p>
        </p:txBody>
      </p:sp>
      <p:grpSp>
        <p:nvGrpSpPr>
          <p:cNvPr id="39" name="Group 39"/>
          <p:cNvGrpSpPr/>
          <p:nvPr/>
        </p:nvGrpSpPr>
        <p:grpSpPr>
          <a:xfrm>
            <a:off x="2976886" y="6091850"/>
            <a:ext cx="905246" cy="1107627"/>
            <a:chOff x="0" y="15524"/>
            <a:chExt cx="698500" cy="854660"/>
          </a:xfrm>
        </p:grpSpPr>
        <p:sp>
          <p:nvSpPr>
            <p:cNvPr id="40" name="Freeform 40"/>
            <p:cNvSpPr/>
            <p:nvPr/>
          </p:nvSpPr>
          <p:spPr>
            <a:xfrm>
              <a:off x="0" y="15524"/>
              <a:ext cx="698500" cy="854660"/>
            </a:xfrm>
            <a:custGeom>
              <a:avLst/>
              <a:gdLst/>
              <a:ahLst/>
              <a:cxnLst/>
              <a:rect l="l" t="t" r="r" b="b"/>
              <a:pathLst>
                <a:path w="698500" h="854660">
                  <a:moveTo>
                    <a:pt x="419129" y="25133"/>
                  </a:moveTo>
                  <a:lnTo>
                    <a:pt x="628621" y="147019"/>
                  </a:lnTo>
                  <a:cubicBezTo>
                    <a:pt x="671885" y="172191"/>
                    <a:pt x="698500" y="218468"/>
                    <a:pt x="698500" y="268522"/>
                  </a:cubicBezTo>
                  <a:lnTo>
                    <a:pt x="698500" y="586139"/>
                  </a:lnTo>
                  <a:cubicBezTo>
                    <a:pt x="698500" y="636192"/>
                    <a:pt x="671885" y="682470"/>
                    <a:pt x="628621" y="707641"/>
                  </a:cubicBezTo>
                  <a:lnTo>
                    <a:pt x="419129" y="829528"/>
                  </a:lnTo>
                  <a:cubicBezTo>
                    <a:pt x="375933" y="854660"/>
                    <a:pt x="322567" y="854660"/>
                    <a:pt x="279371" y="829528"/>
                  </a:cubicBezTo>
                  <a:lnTo>
                    <a:pt x="69879" y="707641"/>
                  </a:lnTo>
                  <a:cubicBezTo>
                    <a:pt x="26615" y="682470"/>
                    <a:pt x="0" y="636192"/>
                    <a:pt x="0" y="586139"/>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41" name="TextBox 41"/>
            <p:cNvSpPr txBox="1"/>
            <p:nvPr/>
          </p:nvSpPr>
          <p:spPr>
            <a:xfrm>
              <a:off x="0" y="63500"/>
              <a:ext cx="698500" cy="682508"/>
            </a:xfrm>
            <a:prstGeom prst="rect">
              <a:avLst/>
            </a:prstGeom>
          </p:spPr>
          <p:txBody>
            <a:bodyPr lIns="50800" tIns="50800" rIns="50800" bIns="50800" rtlCol="0" anchor="ctr"/>
            <a:lstStyle/>
            <a:p>
              <a:pPr algn="ctr">
                <a:lnSpc>
                  <a:spcPts val="4016"/>
                </a:lnSpc>
              </a:pPr>
              <a:r>
                <a:rPr lang="en-US" sz="2868">
                  <a:solidFill>
                    <a:srgbClr val="FFFFFF"/>
                  </a:solidFill>
                  <a:latin typeface="Poppins Bold"/>
                </a:rPr>
                <a:t>8</a:t>
              </a:r>
            </a:p>
          </p:txBody>
        </p:sp>
      </p:grpSp>
      <p:grpSp>
        <p:nvGrpSpPr>
          <p:cNvPr id="42" name="Group 42"/>
          <p:cNvGrpSpPr/>
          <p:nvPr/>
        </p:nvGrpSpPr>
        <p:grpSpPr>
          <a:xfrm>
            <a:off x="10491879" y="7059851"/>
            <a:ext cx="5434842" cy="635159"/>
            <a:chOff x="0" y="-38100"/>
            <a:chExt cx="2604103" cy="304336"/>
          </a:xfrm>
        </p:grpSpPr>
        <p:sp>
          <p:nvSpPr>
            <p:cNvPr id="43" name="Freeform 43"/>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44" name="TextBox 44"/>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45" name="Group 45"/>
          <p:cNvGrpSpPr/>
          <p:nvPr/>
        </p:nvGrpSpPr>
        <p:grpSpPr>
          <a:xfrm>
            <a:off x="9756407" y="6845209"/>
            <a:ext cx="905246" cy="1081439"/>
            <a:chOff x="0" y="15524"/>
            <a:chExt cx="698500" cy="834453"/>
          </a:xfrm>
        </p:grpSpPr>
        <p:sp>
          <p:nvSpPr>
            <p:cNvPr id="46" name="Freeform 46"/>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47" name="TextBox 47"/>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sp>
        <p:nvSpPr>
          <p:cNvPr id="48" name="Freeform 48"/>
          <p:cNvSpPr/>
          <p:nvPr/>
        </p:nvSpPr>
        <p:spPr>
          <a:xfrm rot="-965445">
            <a:off x="8407433" y="6236453"/>
            <a:ext cx="1241734" cy="375624"/>
          </a:xfrm>
          <a:custGeom>
            <a:avLst/>
            <a:gdLst/>
            <a:ahLst/>
            <a:cxnLst/>
            <a:rect l="l" t="t" r="r" b="b"/>
            <a:pathLst>
              <a:path w="1241734" h="375624">
                <a:moveTo>
                  <a:pt x="0" y="0"/>
                </a:moveTo>
                <a:lnTo>
                  <a:pt x="1241734" y="0"/>
                </a:lnTo>
                <a:lnTo>
                  <a:pt x="1241734" y="375624"/>
                </a:lnTo>
                <a:lnTo>
                  <a:pt x="0" y="3756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9" name="Freeform 49"/>
          <p:cNvSpPr/>
          <p:nvPr/>
        </p:nvSpPr>
        <p:spPr>
          <a:xfrm rot="911467">
            <a:off x="8305304" y="6671967"/>
            <a:ext cx="1239755" cy="375026"/>
          </a:xfrm>
          <a:custGeom>
            <a:avLst/>
            <a:gdLst/>
            <a:ahLst/>
            <a:cxnLst/>
            <a:rect l="l" t="t" r="r" b="b"/>
            <a:pathLst>
              <a:path w="1239755" h="375026">
                <a:moveTo>
                  <a:pt x="0" y="0"/>
                </a:moveTo>
                <a:lnTo>
                  <a:pt x="1239754" y="0"/>
                </a:lnTo>
                <a:lnTo>
                  <a:pt x="1239754" y="375026"/>
                </a:lnTo>
                <a:lnTo>
                  <a:pt x="0" y="3750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0" name="Freeform 50"/>
          <p:cNvSpPr/>
          <p:nvPr/>
        </p:nvSpPr>
        <p:spPr>
          <a:xfrm>
            <a:off x="4045416" y="4245490"/>
            <a:ext cx="1926027" cy="1796020"/>
          </a:xfrm>
          <a:custGeom>
            <a:avLst/>
            <a:gdLst/>
            <a:ahLst/>
            <a:cxnLst/>
            <a:rect l="l" t="t" r="r" b="b"/>
            <a:pathLst>
              <a:path w="1926027" h="1796020">
                <a:moveTo>
                  <a:pt x="0" y="0"/>
                </a:moveTo>
                <a:lnTo>
                  <a:pt x="1926027" y="0"/>
                </a:lnTo>
                <a:lnTo>
                  <a:pt x="1926027" y="1796020"/>
                </a:lnTo>
                <a:lnTo>
                  <a:pt x="0" y="17960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1" name="Freeform 51"/>
          <p:cNvSpPr/>
          <p:nvPr/>
        </p:nvSpPr>
        <p:spPr>
          <a:xfrm>
            <a:off x="6262414" y="4166725"/>
            <a:ext cx="2170160" cy="1814797"/>
          </a:xfrm>
          <a:custGeom>
            <a:avLst/>
            <a:gdLst/>
            <a:ahLst/>
            <a:cxnLst/>
            <a:rect l="l" t="t" r="r" b="b"/>
            <a:pathLst>
              <a:path w="2170160" h="1814797">
                <a:moveTo>
                  <a:pt x="0" y="0"/>
                </a:moveTo>
                <a:lnTo>
                  <a:pt x="2170160" y="0"/>
                </a:lnTo>
                <a:lnTo>
                  <a:pt x="2170160" y="1814796"/>
                </a:lnTo>
                <a:lnTo>
                  <a:pt x="0" y="18147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2" name="TextBox 52"/>
          <p:cNvSpPr txBox="1"/>
          <p:nvPr/>
        </p:nvSpPr>
        <p:spPr>
          <a:xfrm>
            <a:off x="2976886" y="1482673"/>
            <a:ext cx="6452452" cy="604207"/>
          </a:xfrm>
          <a:prstGeom prst="rect">
            <a:avLst/>
          </a:prstGeom>
        </p:spPr>
        <p:txBody>
          <a:bodyPr lIns="0" tIns="0" rIns="0" bIns="0" rtlCol="0" anchor="t">
            <a:spAutoFit/>
          </a:bodyPr>
          <a:lstStyle/>
          <a:p>
            <a:pPr algn="ctr">
              <a:lnSpc>
                <a:spcPts val="5022"/>
              </a:lnSpc>
            </a:pPr>
            <a:r>
              <a:rPr lang="en-US" sz="3587" spc="1747">
                <a:solidFill>
                  <a:srgbClr val="A80707"/>
                </a:solidFill>
                <a:latin typeface="Antonio Bold"/>
              </a:rPr>
              <a:t>Select One</a:t>
            </a:r>
          </a:p>
        </p:txBody>
      </p:sp>
      <p:sp>
        <p:nvSpPr>
          <p:cNvPr id="53" name="TextBox 53"/>
          <p:cNvSpPr txBox="1"/>
          <p:nvPr/>
        </p:nvSpPr>
        <p:spPr>
          <a:xfrm>
            <a:off x="4015482" y="3224427"/>
            <a:ext cx="3632841"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Science 8</a:t>
            </a:r>
          </a:p>
        </p:txBody>
      </p:sp>
      <p:sp>
        <p:nvSpPr>
          <p:cNvPr id="54" name="TextBox 54"/>
          <p:cNvSpPr txBox="1"/>
          <p:nvPr/>
        </p:nvSpPr>
        <p:spPr>
          <a:xfrm>
            <a:off x="10783510" y="2604770"/>
            <a:ext cx="4138173"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Biology Academic</a:t>
            </a:r>
          </a:p>
        </p:txBody>
      </p:sp>
      <p:sp>
        <p:nvSpPr>
          <p:cNvPr id="55" name="TextBox 55"/>
          <p:cNvSpPr txBox="1"/>
          <p:nvPr/>
        </p:nvSpPr>
        <p:spPr>
          <a:xfrm>
            <a:off x="10812085" y="3848508"/>
            <a:ext cx="3452650"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Biology Honors</a:t>
            </a:r>
          </a:p>
        </p:txBody>
      </p:sp>
      <p:sp>
        <p:nvSpPr>
          <p:cNvPr id="56" name="TextBox 56"/>
          <p:cNvSpPr txBox="1"/>
          <p:nvPr/>
        </p:nvSpPr>
        <p:spPr>
          <a:xfrm>
            <a:off x="3986907" y="6327447"/>
            <a:ext cx="3632841"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Biology Honors</a:t>
            </a:r>
          </a:p>
        </p:txBody>
      </p:sp>
      <p:sp>
        <p:nvSpPr>
          <p:cNvPr id="57" name="TextBox 57"/>
          <p:cNvSpPr txBox="1"/>
          <p:nvPr/>
        </p:nvSpPr>
        <p:spPr>
          <a:xfrm>
            <a:off x="10812085" y="7098972"/>
            <a:ext cx="3632841"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Chemistry Honors</a:t>
            </a:r>
          </a:p>
        </p:txBody>
      </p:sp>
      <p:sp>
        <p:nvSpPr>
          <p:cNvPr id="58" name="TextBox 58"/>
          <p:cNvSpPr txBox="1"/>
          <p:nvPr/>
        </p:nvSpPr>
        <p:spPr>
          <a:xfrm>
            <a:off x="10764460" y="5854246"/>
            <a:ext cx="4497833"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Chemistry Academic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86146" y="1688123"/>
            <a:ext cx="2506182" cy="2777277"/>
            <a:chOff x="0" y="19371"/>
            <a:chExt cx="698500" cy="774057"/>
          </a:xfrm>
        </p:grpSpPr>
        <p:sp>
          <p:nvSpPr>
            <p:cNvPr id="3" name="Freeform 3"/>
            <p:cNvSpPr/>
            <p:nvPr/>
          </p:nvSpPr>
          <p:spPr>
            <a:xfrm>
              <a:off x="0" y="19371"/>
              <a:ext cx="698500" cy="774057"/>
            </a:xfrm>
            <a:custGeom>
              <a:avLst/>
              <a:gdLst/>
              <a:ahLst/>
              <a:cxnLst/>
              <a:rect l="l" t="t" r="r" b="b"/>
              <a:pathLst>
                <a:path w="698500" h="774057">
                  <a:moveTo>
                    <a:pt x="436445" y="31361"/>
                  </a:moveTo>
                  <a:lnTo>
                    <a:pt x="611305" y="133097"/>
                  </a:lnTo>
                  <a:cubicBezTo>
                    <a:pt x="665289" y="164506"/>
                    <a:pt x="698500" y="222252"/>
                    <a:pt x="698500" y="284708"/>
                  </a:cubicBezTo>
                  <a:lnTo>
                    <a:pt x="698500" y="489350"/>
                  </a:lnTo>
                  <a:cubicBezTo>
                    <a:pt x="698500" y="551806"/>
                    <a:pt x="665289" y="609552"/>
                    <a:pt x="611305" y="640961"/>
                  </a:cubicBezTo>
                  <a:lnTo>
                    <a:pt x="436445" y="742697"/>
                  </a:lnTo>
                  <a:cubicBezTo>
                    <a:pt x="382545" y="774058"/>
                    <a:pt x="315955" y="774058"/>
                    <a:pt x="262055" y="742697"/>
                  </a:cubicBezTo>
                  <a:lnTo>
                    <a:pt x="87195" y="640961"/>
                  </a:lnTo>
                  <a:cubicBezTo>
                    <a:pt x="33211" y="609552"/>
                    <a:pt x="0" y="551806"/>
                    <a:pt x="0" y="489350"/>
                  </a:cubicBezTo>
                  <a:lnTo>
                    <a:pt x="0" y="284708"/>
                  </a:lnTo>
                  <a:cubicBezTo>
                    <a:pt x="0" y="222252"/>
                    <a:pt x="33211" y="164506"/>
                    <a:pt x="87195" y="133097"/>
                  </a:cubicBezTo>
                  <a:lnTo>
                    <a:pt x="262055" y="31361"/>
                  </a:lnTo>
                  <a:cubicBezTo>
                    <a:pt x="315955" y="0"/>
                    <a:pt x="382545" y="0"/>
                    <a:pt x="436445" y="31361"/>
                  </a:cubicBezTo>
                  <a:close/>
                </a:path>
              </a:pathLst>
            </a:custGeom>
            <a:solidFill>
              <a:srgbClr val="D9D9D9"/>
            </a:solidFill>
            <a:ln cap="rnd">
              <a:noFill/>
              <a:prstDash val="solid"/>
              <a:round/>
            </a:ln>
          </p:spPr>
          <p:txBody>
            <a:bodyPr/>
            <a:lstStyle/>
            <a:p>
              <a:endParaRPr lang="en-US"/>
            </a:p>
          </p:txBody>
        </p:sp>
        <p:sp>
          <p:nvSpPr>
            <p:cNvPr id="4" name="TextBox 4"/>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5" name="Group 5"/>
          <p:cNvGrpSpPr/>
          <p:nvPr/>
        </p:nvGrpSpPr>
        <p:grpSpPr>
          <a:xfrm>
            <a:off x="8086171" y="1919963"/>
            <a:ext cx="2059941" cy="2313612"/>
            <a:chOff x="0" y="0"/>
            <a:chExt cx="6375527" cy="7160641"/>
          </a:xfrm>
        </p:grpSpPr>
        <p:sp>
          <p:nvSpPr>
            <p:cNvPr id="6" name="Freeform 6"/>
            <p:cNvSpPr/>
            <p:nvPr/>
          </p:nvSpPr>
          <p:spPr>
            <a:xfrm>
              <a:off x="0" y="0"/>
              <a:ext cx="6375527" cy="7160641"/>
            </a:xfrm>
            <a:custGeom>
              <a:avLst/>
              <a:gdLst/>
              <a:ahLst/>
              <a:cxnLst/>
              <a:rect l="l" t="t" r="r" b="b"/>
              <a:pathLst>
                <a:path w="6375527" h="7160641">
                  <a:moveTo>
                    <a:pt x="3205861" y="0"/>
                  </a:moveTo>
                  <a:cubicBezTo>
                    <a:pt x="3078861" y="127"/>
                    <a:pt x="2951861" y="33401"/>
                    <a:pt x="2838450" y="99822"/>
                  </a:cubicBezTo>
                  <a:lnTo>
                    <a:pt x="360172" y="1551559"/>
                  </a:lnTo>
                  <a:cubicBezTo>
                    <a:pt x="137033" y="1682115"/>
                    <a:pt x="0" y="1921256"/>
                    <a:pt x="0" y="2179828"/>
                  </a:cubicBezTo>
                  <a:lnTo>
                    <a:pt x="0" y="4948174"/>
                  </a:lnTo>
                  <a:cubicBezTo>
                    <a:pt x="0" y="5204079"/>
                    <a:pt x="134366" y="5441315"/>
                    <a:pt x="353949" y="5572887"/>
                  </a:cubicBezTo>
                  <a:lnTo>
                    <a:pt x="2832227" y="7057136"/>
                  </a:lnTo>
                  <a:cubicBezTo>
                    <a:pt x="2947416" y="7126097"/>
                    <a:pt x="3076956" y="7160641"/>
                    <a:pt x="3206369" y="7160641"/>
                  </a:cubicBezTo>
                  <a:cubicBezTo>
                    <a:pt x="3337306" y="7160641"/>
                    <a:pt x="3468116" y="7125462"/>
                    <a:pt x="3584194" y="7054977"/>
                  </a:cubicBezTo>
                  <a:lnTo>
                    <a:pt x="6025134" y="5573522"/>
                  </a:lnTo>
                  <a:cubicBezTo>
                    <a:pt x="6242685" y="5441442"/>
                    <a:pt x="6375527" y="5205476"/>
                    <a:pt x="6375527" y="4951095"/>
                  </a:cubicBezTo>
                  <a:lnTo>
                    <a:pt x="6375527" y="2177034"/>
                  </a:lnTo>
                  <a:cubicBezTo>
                    <a:pt x="6375527" y="1919986"/>
                    <a:pt x="6240018" y="1682115"/>
                    <a:pt x="6019038" y="1550924"/>
                  </a:cubicBezTo>
                  <a:lnTo>
                    <a:pt x="3578098" y="101981"/>
                  </a:lnTo>
                  <a:cubicBezTo>
                    <a:pt x="3463798" y="34036"/>
                    <a:pt x="3335401" y="127"/>
                    <a:pt x="3207004" y="0"/>
                  </a:cubicBezTo>
                  <a:close/>
                </a:path>
              </a:pathLst>
            </a:custGeom>
            <a:blipFill>
              <a:blip r:embed="rId2"/>
              <a:stretch>
                <a:fillRect b="-11294"/>
              </a:stretch>
            </a:blipFill>
          </p:spPr>
          <p:txBody>
            <a:bodyPr/>
            <a:lstStyle/>
            <a:p>
              <a:endParaRPr lang="en-US"/>
            </a:p>
          </p:txBody>
        </p:sp>
      </p:grpSp>
      <p:grpSp>
        <p:nvGrpSpPr>
          <p:cNvPr id="7" name="Group 7"/>
          <p:cNvGrpSpPr/>
          <p:nvPr/>
        </p:nvGrpSpPr>
        <p:grpSpPr>
          <a:xfrm>
            <a:off x="5179939" y="1688123"/>
            <a:ext cx="2506182" cy="2777277"/>
            <a:chOff x="0" y="19371"/>
            <a:chExt cx="698500" cy="774057"/>
          </a:xfrm>
        </p:grpSpPr>
        <p:sp>
          <p:nvSpPr>
            <p:cNvPr id="8" name="Freeform 8"/>
            <p:cNvSpPr/>
            <p:nvPr/>
          </p:nvSpPr>
          <p:spPr>
            <a:xfrm>
              <a:off x="0" y="19371"/>
              <a:ext cx="698500" cy="774057"/>
            </a:xfrm>
            <a:custGeom>
              <a:avLst/>
              <a:gdLst/>
              <a:ahLst/>
              <a:cxnLst/>
              <a:rect l="l" t="t" r="r" b="b"/>
              <a:pathLst>
                <a:path w="698500" h="774057">
                  <a:moveTo>
                    <a:pt x="436445" y="31361"/>
                  </a:moveTo>
                  <a:lnTo>
                    <a:pt x="611305" y="133097"/>
                  </a:lnTo>
                  <a:cubicBezTo>
                    <a:pt x="665289" y="164506"/>
                    <a:pt x="698500" y="222252"/>
                    <a:pt x="698500" y="284708"/>
                  </a:cubicBezTo>
                  <a:lnTo>
                    <a:pt x="698500" y="489350"/>
                  </a:lnTo>
                  <a:cubicBezTo>
                    <a:pt x="698500" y="551806"/>
                    <a:pt x="665289" y="609552"/>
                    <a:pt x="611305" y="640961"/>
                  </a:cubicBezTo>
                  <a:lnTo>
                    <a:pt x="436445" y="742697"/>
                  </a:lnTo>
                  <a:cubicBezTo>
                    <a:pt x="382545" y="774058"/>
                    <a:pt x="315955" y="774058"/>
                    <a:pt x="262055" y="742697"/>
                  </a:cubicBezTo>
                  <a:lnTo>
                    <a:pt x="87195" y="640961"/>
                  </a:lnTo>
                  <a:cubicBezTo>
                    <a:pt x="33211" y="609552"/>
                    <a:pt x="0" y="551806"/>
                    <a:pt x="0" y="489350"/>
                  </a:cubicBezTo>
                  <a:lnTo>
                    <a:pt x="0" y="284708"/>
                  </a:lnTo>
                  <a:cubicBezTo>
                    <a:pt x="0" y="222252"/>
                    <a:pt x="33211" y="164506"/>
                    <a:pt x="87195" y="133097"/>
                  </a:cubicBezTo>
                  <a:lnTo>
                    <a:pt x="262055" y="31361"/>
                  </a:lnTo>
                  <a:cubicBezTo>
                    <a:pt x="315955" y="0"/>
                    <a:pt x="382545" y="0"/>
                    <a:pt x="436445" y="31361"/>
                  </a:cubicBezTo>
                  <a:close/>
                </a:path>
              </a:pathLst>
            </a:custGeom>
            <a:solidFill>
              <a:srgbClr val="000000"/>
            </a:solidFill>
            <a:ln cap="rnd">
              <a:noFill/>
              <a:prstDash val="solid"/>
              <a:round/>
            </a:ln>
          </p:spPr>
          <p:txBody>
            <a:bodyPr/>
            <a:lstStyle/>
            <a:p>
              <a:endParaRPr lang="en-US"/>
            </a:p>
          </p:txBody>
        </p:sp>
        <p:sp>
          <p:nvSpPr>
            <p:cNvPr id="9" name="TextBox 9"/>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10" name="Group 10"/>
          <p:cNvGrpSpPr/>
          <p:nvPr/>
        </p:nvGrpSpPr>
        <p:grpSpPr>
          <a:xfrm>
            <a:off x="10792379" y="1688123"/>
            <a:ext cx="2506182" cy="2777277"/>
            <a:chOff x="0" y="19371"/>
            <a:chExt cx="698500" cy="774057"/>
          </a:xfrm>
        </p:grpSpPr>
        <p:sp>
          <p:nvSpPr>
            <p:cNvPr id="11" name="Freeform 11"/>
            <p:cNvSpPr/>
            <p:nvPr/>
          </p:nvSpPr>
          <p:spPr>
            <a:xfrm>
              <a:off x="0" y="19371"/>
              <a:ext cx="698500" cy="774057"/>
            </a:xfrm>
            <a:custGeom>
              <a:avLst/>
              <a:gdLst/>
              <a:ahLst/>
              <a:cxnLst/>
              <a:rect l="l" t="t" r="r" b="b"/>
              <a:pathLst>
                <a:path w="698500" h="774057">
                  <a:moveTo>
                    <a:pt x="436445" y="31361"/>
                  </a:moveTo>
                  <a:lnTo>
                    <a:pt x="611305" y="133097"/>
                  </a:lnTo>
                  <a:cubicBezTo>
                    <a:pt x="665289" y="164506"/>
                    <a:pt x="698500" y="222252"/>
                    <a:pt x="698500" y="284708"/>
                  </a:cubicBezTo>
                  <a:lnTo>
                    <a:pt x="698500" y="489350"/>
                  </a:lnTo>
                  <a:cubicBezTo>
                    <a:pt x="698500" y="551806"/>
                    <a:pt x="665289" y="609552"/>
                    <a:pt x="611305" y="640961"/>
                  </a:cubicBezTo>
                  <a:lnTo>
                    <a:pt x="436445" y="742697"/>
                  </a:lnTo>
                  <a:cubicBezTo>
                    <a:pt x="382545" y="774058"/>
                    <a:pt x="315955" y="774058"/>
                    <a:pt x="262055" y="742697"/>
                  </a:cubicBezTo>
                  <a:lnTo>
                    <a:pt x="87195" y="640961"/>
                  </a:lnTo>
                  <a:cubicBezTo>
                    <a:pt x="33211" y="609552"/>
                    <a:pt x="0" y="551806"/>
                    <a:pt x="0" y="489350"/>
                  </a:cubicBezTo>
                  <a:lnTo>
                    <a:pt x="0" y="284708"/>
                  </a:lnTo>
                  <a:cubicBezTo>
                    <a:pt x="0" y="222252"/>
                    <a:pt x="33211" y="164506"/>
                    <a:pt x="87195" y="133097"/>
                  </a:cubicBezTo>
                  <a:lnTo>
                    <a:pt x="262055" y="31361"/>
                  </a:lnTo>
                  <a:cubicBezTo>
                    <a:pt x="315955" y="0"/>
                    <a:pt x="382545" y="0"/>
                    <a:pt x="436445" y="31361"/>
                  </a:cubicBezTo>
                  <a:close/>
                </a:path>
              </a:pathLst>
            </a:custGeom>
            <a:solidFill>
              <a:srgbClr val="8B0606"/>
            </a:solidFill>
            <a:ln cap="rnd">
              <a:noFill/>
              <a:prstDash val="solid"/>
              <a:round/>
            </a:ln>
          </p:spPr>
          <p:txBody>
            <a:bodyPr/>
            <a:lstStyle/>
            <a:p>
              <a:endParaRPr lang="en-US"/>
            </a:p>
          </p:txBody>
        </p:sp>
        <p:sp>
          <p:nvSpPr>
            <p:cNvPr id="12" name="TextBox 12"/>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13" name="Group 13"/>
          <p:cNvGrpSpPr/>
          <p:nvPr/>
        </p:nvGrpSpPr>
        <p:grpSpPr>
          <a:xfrm>
            <a:off x="13698611" y="1688123"/>
            <a:ext cx="2506182" cy="2777277"/>
            <a:chOff x="0" y="19371"/>
            <a:chExt cx="698500" cy="774057"/>
          </a:xfrm>
        </p:grpSpPr>
        <p:sp>
          <p:nvSpPr>
            <p:cNvPr id="14" name="Freeform 14"/>
            <p:cNvSpPr/>
            <p:nvPr/>
          </p:nvSpPr>
          <p:spPr>
            <a:xfrm>
              <a:off x="0" y="19371"/>
              <a:ext cx="698500" cy="774057"/>
            </a:xfrm>
            <a:custGeom>
              <a:avLst/>
              <a:gdLst/>
              <a:ahLst/>
              <a:cxnLst/>
              <a:rect l="l" t="t" r="r" b="b"/>
              <a:pathLst>
                <a:path w="698500" h="774057">
                  <a:moveTo>
                    <a:pt x="436445" y="31361"/>
                  </a:moveTo>
                  <a:lnTo>
                    <a:pt x="611305" y="133097"/>
                  </a:lnTo>
                  <a:cubicBezTo>
                    <a:pt x="665289" y="164506"/>
                    <a:pt x="698500" y="222252"/>
                    <a:pt x="698500" y="284708"/>
                  </a:cubicBezTo>
                  <a:lnTo>
                    <a:pt x="698500" y="489350"/>
                  </a:lnTo>
                  <a:cubicBezTo>
                    <a:pt x="698500" y="551806"/>
                    <a:pt x="665289" y="609552"/>
                    <a:pt x="611305" y="640961"/>
                  </a:cubicBezTo>
                  <a:lnTo>
                    <a:pt x="436445" y="742697"/>
                  </a:lnTo>
                  <a:cubicBezTo>
                    <a:pt x="382545" y="774058"/>
                    <a:pt x="315955" y="774058"/>
                    <a:pt x="262055" y="742697"/>
                  </a:cubicBezTo>
                  <a:lnTo>
                    <a:pt x="87195" y="640961"/>
                  </a:lnTo>
                  <a:cubicBezTo>
                    <a:pt x="33211" y="609552"/>
                    <a:pt x="0" y="551806"/>
                    <a:pt x="0" y="489350"/>
                  </a:cubicBezTo>
                  <a:lnTo>
                    <a:pt x="0" y="284708"/>
                  </a:lnTo>
                  <a:cubicBezTo>
                    <a:pt x="0" y="222252"/>
                    <a:pt x="33211" y="164506"/>
                    <a:pt x="87195" y="133097"/>
                  </a:cubicBezTo>
                  <a:lnTo>
                    <a:pt x="262055" y="31361"/>
                  </a:lnTo>
                  <a:cubicBezTo>
                    <a:pt x="315955" y="0"/>
                    <a:pt x="382545" y="0"/>
                    <a:pt x="436445" y="31361"/>
                  </a:cubicBezTo>
                  <a:close/>
                </a:path>
              </a:pathLst>
            </a:custGeom>
            <a:solidFill>
              <a:srgbClr val="CD0909"/>
            </a:solidFill>
            <a:ln cap="rnd">
              <a:noFill/>
              <a:prstDash val="solid"/>
              <a:round/>
            </a:ln>
          </p:spPr>
          <p:txBody>
            <a:bodyPr/>
            <a:lstStyle/>
            <a:p>
              <a:endParaRPr lang="en-US"/>
            </a:p>
          </p:txBody>
        </p:sp>
        <p:sp>
          <p:nvSpPr>
            <p:cNvPr id="15" name="TextBox 15"/>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16" name="Group 16"/>
          <p:cNvGrpSpPr/>
          <p:nvPr/>
        </p:nvGrpSpPr>
        <p:grpSpPr>
          <a:xfrm>
            <a:off x="2273706" y="1688123"/>
            <a:ext cx="2506182" cy="2777277"/>
            <a:chOff x="0" y="19371"/>
            <a:chExt cx="698500" cy="774057"/>
          </a:xfrm>
        </p:grpSpPr>
        <p:sp>
          <p:nvSpPr>
            <p:cNvPr id="17" name="Freeform 17"/>
            <p:cNvSpPr/>
            <p:nvPr/>
          </p:nvSpPr>
          <p:spPr>
            <a:xfrm>
              <a:off x="0" y="19371"/>
              <a:ext cx="698500" cy="774057"/>
            </a:xfrm>
            <a:custGeom>
              <a:avLst/>
              <a:gdLst/>
              <a:ahLst/>
              <a:cxnLst/>
              <a:rect l="l" t="t" r="r" b="b"/>
              <a:pathLst>
                <a:path w="698500" h="774057">
                  <a:moveTo>
                    <a:pt x="436445" y="31361"/>
                  </a:moveTo>
                  <a:lnTo>
                    <a:pt x="611305" y="133097"/>
                  </a:lnTo>
                  <a:cubicBezTo>
                    <a:pt x="665289" y="164506"/>
                    <a:pt x="698500" y="222252"/>
                    <a:pt x="698500" y="284708"/>
                  </a:cubicBezTo>
                  <a:lnTo>
                    <a:pt x="698500" y="489350"/>
                  </a:lnTo>
                  <a:cubicBezTo>
                    <a:pt x="698500" y="551806"/>
                    <a:pt x="665289" y="609552"/>
                    <a:pt x="611305" y="640961"/>
                  </a:cubicBezTo>
                  <a:lnTo>
                    <a:pt x="436445" y="742697"/>
                  </a:lnTo>
                  <a:cubicBezTo>
                    <a:pt x="382545" y="774058"/>
                    <a:pt x="315955" y="774058"/>
                    <a:pt x="262055" y="742697"/>
                  </a:cubicBezTo>
                  <a:lnTo>
                    <a:pt x="87195" y="640961"/>
                  </a:lnTo>
                  <a:cubicBezTo>
                    <a:pt x="33211" y="609552"/>
                    <a:pt x="0" y="551806"/>
                    <a:pt x="0" y="489350"/>
                  </a:cubicBezTo>
                  <a:lnTo>
                    <a:pt x="0" y="284708"/>
                  </a:lnTo>
                  <a:cubicBezTo>
                    <a:pt x="0" y="222252"/>
                    <a:pt x="33211" y="164506"/>
                    <a:pt x="87195" y="133097"/>
                  </a:cubicBezTo>
                  <a:lnTo>
                    <a:pt x="262055" y="31361"/>
                  </a:lnTo>
                  <a:cubicBezTo>
                    <a:pt x="315955" y="0"/>
                    <a:pt x="382545" y="0"/>
                    <a:pt x="436445" y="31361"/>
                  </a:cubicBezTo>
                  <a:close/>
                </a:path>
              </a:pathLst>
            </a:custGeom>
            <a:solidFill>
              <a:srgbClr val="CD0909"/>
            </a:solidFill>
            <a:ln cap="rnd">
              <a:noFill/>
              <a:prstDash val="solid"/>
              <a:round/>
            </a:ln>
          </p:spPr>
          <p:txBody>
            <a:bodyPr/>
            <a:lstStyle/>
            <a:p>
              <a:endParaRPr lang="en-US"/>
            </a:p>
          </p:txBody>
        </p:sp>
        <p:sp>
          <p:nvSpPr>
            <p:cNvPr id="18" name="TextBox 18"/>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19" name="Group 19"/>
          <p:cNvGrpSpPr/>
          <p:nvPr/>
        </p:nvGrpSpPr>
        <p:grpSpPr>
          <a:xfrm>
            <a:off x="5111310" y="6114449"/>
            <a:ext cx="2506182" cy="2777277"/>
            <a:chOff x="0" y="19371"/>
            <a:chExt cx="698500" cy="774057"/>
          </a:xfrm>
        </p:grpSpPr>
        <p:sp>
          <p:nvSpPr>
            <p:cNvPr id="20" name="Freeform 20"/>
            <p:cNvSpPr/>
            <p:nvPr/>
          </p:nvSpPr>
          <p:spPr>
            <a:xfrm>
              <a:off x="0" y="19371"/>
              <a:ext cx="698500" cy="774057"/>
            </a:xfrm>
            <a:custGeom>
              <a:avLst/>
              <a:gdLst/>
              <a:ahLst/>
              <a:cxnLst/>
              <a:rect l="l" t="t" r="r" b="b"/>
              <a:pathLst>
                <a:path w="698500" h="774057">
                  <a:moveTo>
                    <a:pt x="436445" y="31361"/>
                  </a:moveTo>
                  <a:lnTo>
                    <a:pt x="611305" y="133097"/>
                  </a:lnTo>
                  <a:cubicBezTo>
                    <a:pt x="665289" y="164506"/>
                    <a:pt x="698500" y="222252"/>
                    <a:pt x="698500" y="284708"/>
                  </a:cubicBezTo>
                  <a:lnTo>
                    <a:pt x="698500" y="489350"/>
                  </a:lnTo>
                  <a:cubicBezTo>
                    <a:pt x="698500" y="551806"/>
                    <a:pt x="665289" y="609552"/>
                    <a:pt x="611305" y="640961"/>
                  </a:cubicBezTo>
                  <a:lnTo>
                    <a:pt x="436445" y="742697"/>
                  </a:lnTo>
                  <a:cubicBezTo>
                    <a:pt x="382545" y="774058"/>
                    <a:pt x="315955" y="774058"/>
                    <a:pt x="262055" y="742697"/>
                  </a:cubicBezTo>
                  <a:lnTo>
                    <a:pt x="87195" y="640961"/>
                  </a:lnTo>
                  <a:cubicBezTo>
                    <a:pt x="33211" y="609552"/>
                    <a:pt x="0" y="551806"/>
                    <a:pt x="0" y="489350"/>
                  </a:cubicBezTo>
                  <a:lnTo>
                    <a:pt x="0" y="284708"/>
                  </a:lnTo>
                  <a:cubicBezTo>
                    <a:pt x="0" y="222252"/>
                    <a:pt x="33211" y="164506"/>
                    <a:pt x="87195" y="133097"/>
                  </a:cubicBezTo>
                  <a:lnTo>
                    <a:pt x="262055" y="31361"/>
                  </a:lnTo>
                  <a:cubicBezTo>
                    <a:pt x="315955" y="0"/>
                    <a:pt x="382545" y="0"/>
                    <a:pt x="436445" y="31361"/>
                  </a:cubicBezTo>
                  <a:close/>
                </a:path>
              </a:pathLst>
            </a:custGeom>
            <a:solidFill>
              <a:srgbClr val="000000"/>
            </a:solidFill>
            <a:ln cap="rnd">
              <a:noFill/>
              <a:prstDash val="solid"/>
              <a:round/>
            </a:ln>
          </p:spPr>
          <p:txBody>
            <a:bodyPr/>
            <a:lstStyle/>
            <a:p>
              <a:endParaRPr lang="en-US"/>
            </a:p>
          </p:txBody>
        </p:sp>
        <p:sp>
          <p:nvSpPr>
            <p:cNvPr id="21" name="TextBox 21"/>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22" name="Group 22"/>
          <p:cNvGrpSpPr/>
          <p:nvPr/>
        </p:nvGrpSpPr>
        <p:grpSpPr>
          <a:xfrm>
            <a:off x="7890909" y="6114449"/>
            <a:ext cx="2506182" cy="2777277"/>
            <a:chOff x="0" y="19371"/>
            <a:chExt cx="698500" cy="774057"/>
          </a:xfrm>
        </p:grpSpPr>
        <p:sp>
          <p:nvSpPr>
            <p:cNvPr id="23" name="Freeform 23"/>
            <p:cNvSpPr/>
            <p:nvPr/>
          </p:nvSpPr>
          <p:spPr>
            <a:xfrm>
              <a:off x="0" y="19371"/>
              <a:ext cx="698500" cy="774057"/>
            </a:xfrm>
            <a:custGeom>
              <a:avLst/>
              <a:gdLst/>
              <a:ahLst/>
              <a:cxnLst/>
              <a:rect l="l" t="t" r="r" b="b"/>
              <a:pathLst>
                <a:path w="698500" h="774057">
                  <a:moveTo>
                    <a:pt x="436445" y="31361"/>
                  </a:moveTo>
                  <a:lnTo>
                    <a:pt x="611305" y="133097"/>
                  </a:lnTo>
                  <a:cubicBezTo>
                    <a:pt x="665289" y="164506"/>
                    <a:pt x="698500" y="222252"/>
                    <a:pt x="698500" y="284708"/>
                  </a:cubicBezTo>
                  <a:lnTo>
                    <a:pt x="698500" y="489350"/>
                  </a:lnTo>
                  <a:cubicBezTo>
                    <a:pt x="698500" y="551806"/>
                    <a:pt x="665289" y="609552"/>
                    <a:pt x="611305" y="640961"/>
                  </a:cubicBezTo>
                  <a:lnTo>
                    <a:pt x="436445" y="742697"/>
                  </a:lnTo>
                  <a:cubicBezTo>
                    <a:pt x="382545" y="774058"/>
                    <a:pt x="315955" y="774058"/>
                    <a:pt x="262055" y="742697"/>
                  </a:cubicBezTo>
                  <a:lnTo>
                    <a:pt x="87195" y="640961"/>
                  </a:lnTo>
                  <a:cubicBezTo>
                    <a:pt x="33211" y="609552"/>
                    <a:pt x="0" y="551806"/>
                    <a:pt x="0" y="489350"/>
                  </a:cubicBezTo>
                  <a:lnTo>
                    <a:pt x="0" y="284708"/>
                  </a:lnTo>
                  <a:cubicBezTo>
                    <a:pt x="0" y="222252"/>
                    <a:pt x="33211" y="164506"/>
                    <a:pt x="87195" y="133097"/>
                  </a:cubicBezTo>
                  <a:lnTo>
                    <a:pt x="262055" y="31361"/>
                  </a:lnTo>
                  <a:cubicBezTo>
                    <a:pt x="315955" y="0"/>
                    <a:pt x="382545" y="0"/>
                    <a:pt x="436445" y="31361"/>
                  </a:cubicBezTo>
                  <a:close/>
                </a:path>
              </a:pathLst>
            </a:custGeom>
            <a:solidFill>
              <a:srgbClr val="D9D9D9"/>
            </a:solidFill>
            <a:ln cap="rnd">
              <a:noFill/>
              <a:prstDash val="solid"/>
              <a:round/>
            </a:ln>
          </p:spPr>
          <p:txBody>
            <a:bodyPr/>
            <a:lstStyle/>
            <a:p>
              <a:endParaRPr lang="en-US"/>
            </a:p>
          </p:txBody>
        </p:sp>
        <p:sp>
          <p:nvSpPr>
            <p:cNvPr id="24" name="TextBox 24"/>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25" name="Group 25"/>
          <p:cNvGrpSpPr/>
          <p:nvPr/>
        </p:nvGrpSpPr>
        <p:grpSpPr>
          <a:xfrm>
            <a:off x="10873341" y="6114449"/>
            <a:ext cx="2506182" cy="2777277"/>
            <a:chOff x="0" y="19371"/>
            <a:chExt cx="698500" cy="774057"/>
          </a:xfrm>
        </p:grpSpPr>
        <p:sp>
          <p:nvSpPr>
            <p:cNvPr id="26" name="Freeform 26"/>
            <p:cNvSpPr/>
            <p:nvPr/>
          </p:nvSpPr>
          <p:spPr>
            <a:xfrm>
              <a:off x="0" y="19371"/>
              <a:ext cx="698500" cy="774057"/>
            </a:xfrm>
            <a:custGeom>
              <a:avLst/>
              <a:gdLst/>
              <a:ahLst/>
              <a:cxnLst/>
              <a:rect l="l" t="t" r="r" b="b"/>
              <a:pathLst>
                <a:path w="698500" h="774057">
                  <a:moveTo>
                    <a:pt x="436445" y="31361"/>
                  </a:moveTo>
                  <a:lnTo>
                    <a:pt x="611305" y="133097"/>
                  </a:lnTo>
                  <a:cubicBezTo>
                    <a:pt x="665289" y="164506"/>
                    <a:pt x="698500" y="222252"/>
                    <a:pt x="698500" y="284708"/>
                  </a:cubicBezTo>
                  <a:lnTo>
                    <a:pt x="698500" y="489350"/>
                  </a:lnTo>
                  <a:cubicBezTo>
                    <a:pt x="698500" y="551806"/>
                    <a:pt x="665289" y="609552"/>
                    <a:pt x="611305" y="640961"/>
                  </a:cubicBezTo>
                  <a:lnTo>
                    <a:pt x="436445" y="742697"/>
                  </a:lnTo>
                  <a:cubicBezTo>
                    <a:pt x="382545" y="774058"/>
                    <a:pt x="315955" y="774058"/>
                    <a:pt x="262055" y="742697"/>
                  </a:cubicBezTo>
                  <a:lnTo>
                    <a:pt x="87195" y="640961"/>
                  </a:lnTo>
                  <a:cubicBezTo>
                    <a:pt x="33211" y="609552"/>
                    <a:pt x="0" y="551806"/>
                    <a:pt x="0" y="489350"/>
                  </a:cubicBezTo>
                  <a:lnTo>
                    <a:pt x="0" y="284708"/>
                  </a:lnTo>
                  <a:cubicBezTo>
                    <a:pt x="0" y="222252"/>
                    <a:pt x="33211" y="164506"/>
                    <a:pt x="87195" y="133097"/>
                  </a:cubicBezTo>
                  <a:lnTo>
                    <a:pt x="262055" y="31361"/>
                  </a:lnTo>
                  <a:cubicBezTo>
                    <a:pt x="315955" y="0"/>
                    <a:pt x="382545" y="0"/>
                    <a:pt x="436445" y="31361"/>
                  </a:cubicBezTo>
                  <a:close/>
                </a:path>
              </a:pathLst>
            </a:custGeom>
            <a:solidFill>
              <a:srgbClr val="8B0606"/>
            </a:solidFill>
            <a:ln cap="rnd">
              <a:noFill/>
              <a:prstDash val="solid"/>
              <a:round/>
            </a:ln>
          </p:spPr>
          <p:txBody>
            <a:bodyPr/>
            <a:lstStyle/>
            <a:p>
              <a:endParaRPr lang="en-US"/>
            </a:p>
          </p:txBody>
        </p:sp>
        <p:sp>
          <p:nvSpPr>
            <p:cNvPr id="27" name="TextBox 27"/>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28" name="Group 28"/>
          <p:cNvGrpSpPr/>
          <p:nvPr/>
        </p:nvGrpSpPr>
        <p:grpSpPr>
          <a:xfrm>
            <a:off x="5426196" y="1919963"/>
            <a:ext cx="2059941" cy="2313612"/>
            <a:chOff x="0" y="0"/>
            <a:chExt cx="6375527" cy="7160641"/>
          </a:xfrm>
        </p:grpSpPr>
        <p:sp>
          <p:nvSpPr>
            <p:cNvPr id="29" name="Freeform 29"/>
            <p:cNvSpPr/>
            <p:nvPr/>
          </p:nvSpPr>
          <p:spPr>
            <a:xfrm>
              <a:off x="0" y="0"/>
              <a:ext cx="6375527" cy="7160641"/>
            </a:xfrm>
            <a:custGeom>
              <a:avLst/>
              <a:gdLst/>
              <a:ahLst/>
              <a:cxnLst/>
              <a:rect l="l" t="t" r="r" b="b"/>
              <a:pathLst>
                <a:path w="6375527" h="7160641">
                  <a:moveTo>
                    <a:pt x="3205861" y="0"/>
                  </a:moveTo>
                  <a:cubicBezTo>
                    <a:pt x="3078861" y="127"/>
                    <a:pt x="2951861" y="33401"/>
                    <a:pt x="2838450" y="99822"/>
                  </a:cubicBezTo>
                  <a:lnTo>
                    <a:pt x="360172" y="1551559"/>
                  </a:lnTo>
                  <a:cubicBezTo>
                    <a:pt x="137033" y="1682115"/>
                    <a:pt x="0" y="1921256"/>
                    <a:pt x="0" y="2179828"/>
                  </a:cubicBezTo>
                  <a:lnTo>
                    <a:pt x="0" y="4948174"/>
                  </a:lnTo>
                  <a:cubicBezTo>
                    <a:pt x="0" y="5204079"/>
                    <a:pt x="134366" y="5441315"/>
                    <a:pt x="353949" y="5572887"/>
                  </a:cubicBezTo>
                  <a:lnTo>
                    <a:pt x="2832227" y="7057136"/>
                  </a:lnTo>
                  <a:cubicBezTo>
                    <a:pt x="2947416" y="7126097"/>
                    <a:pt x="3076956" y="7160641"/>
                    <a:pt x="3206369" y="7160641"/>
                  </a:cubicBezTo>
                  <a:cubicBezTo>
                    <a:pt x="3337306" y="7160641"/>
                    <a:pt x="3468116" y="7125462"/>
                    <a:pt x="3584194" y="7054977"/>
                  </a:cubicBezTo>
                  <a:lnTo>
                    <a:pt x="6025134" y="5573522"/>
                  </a:lnTo>
                  <a:cubicBezTo>
                    <a:pt x="6242685" y="5441442"/>
                    <a:pt x="6375527" y="5205476"/>
                    <a:pt x="6375527" y="4951095"/>
                  </a:cubicBezTo>
                  <a:lnTo>
                    <a:pt x="6375527" y="2177034"/>
                  </a:lnTo>
                  <a:cubicBezTo>
                    <a:pt x="6375527" y="1919986"/>
                    <a:pt x="6240018" y="1682115"/>
                    <a:pt x="6019038" y="1550924"/>
                  </a:cubicBezTo>
                  <a:lnTo>
                    <a:pt x="3578098" y="101981"/>
                  </a:lnTo>
                  <a:cubicBezTo>
                    <a:pt x="3463798" y="34036"/>
                    <a:pt x="3335401" y="127"/>
                    <a:pt x="3207004" y="0"/>
                  </a:cubicBezTo>
                  <a:close/>
                </a:path>
              </a:pathLst>
            </a:custGeom>
            <a:blipFill>
              <a:blip r:embed="rId3"/>
              <a:stretch>
                <a:fillRect t="-5384" b="-5384"/>
              </a:stretch>
            </a:blipFill>
          </p:spPr>
          <p:txBody>
            <a:bodyPr/>
            <a:lstStyle/>
            <a:p>
              <a:endParaRPr lang="en-US"/>
            </a:p>
          </p:txBody>
        </p:sp>
      </p:grpSp>
      <p:grpSp>
        <p:nvGrpSpPr>
          <p:cNvPr id="30" name="Group 30"/>
          <p:cNvGrpSpPr/>
          <p:nvPr/>
        </p:nvGrpSpPr>
        <p:grpSpPr>
          <a:xfrm>
            <a:off x="11040029" y="1919963"/>
            <a:ext cx="2059941" cy="2313612"/>
            <a:chOff x="0" y="0"/>
            <a:chExt cx="6375527" cy="7160641"/>
          </a:xfrm>
        </p:grpSpPr>
        <p:sp>
          <p:nvSpPr>
            <p:cNvPr id="31" name="Freeform 31"/>
            <p:cNvSpPr/>
            <p:nvPr/>
          </p:nvSpPr>
          <p:spPr>
            <a:xfrm>
              <a:off x="0" y="0"/>
              <a:ext cx="6375527" cy="7160641"/>
            </a:xfrm>
            <a:custGeom>
              <a:avLst/>
              <a:gdLst/>
              <a:ahLst/>
              <a:cxnLst/>
              <a:rect l="l" t="t" r="r" b="b"/>
              <a:pathLst>
                <a:path w="6375527" h="7160641">
                  <a:moveTo>
                    <a:pt x="3205861" y="0"/>
                  </a:moveTo>
                  <a:cubicBezTo>
                    <a:pt x="3078861" y="127"/>
                    <a:pt x="2951861" y="33401"/>
                    <a:pt x="2838450" y="99822"/>
                  </a:cubicBezTo>
                  <a:lnTo>
                    <a:pt x="360172" y="1551559"/>
                  </a:lnTo>
                  <a:cubicBezTo>
                    <a:pt x="137033" y="1682115"/>
                    <a:pt x="0" y="1921256"/>
                    <a:pt x="0" y="2179828"/>
                  </a:cubicBezTo>
                  <a:lnTo>
                    <a:pt x="0" y="4948174"/>
                  </a:lnTo>
                  <a:cubicBezTo>
                    <a:pt x="0" y="5204079"/>
                    <a:pt x="134366" y="5441315"/>
                    <a:pt x="353949" y="5572887"/>
                  </a:cubicBezTo>
                  <a:lnTo>
                    <a:pt x="2832227" y="7057136"/>
                  </a:lnTo>
                  <a:cubicBezTo>
                    <a:pt x="2947416" y="7126097"/>
                    <a:pt x="3076956" y="7160641"/>
                    <a:pt x="3206369" y="7160641"/>
                  </a:cubicBezTo>
                  <a:cubicBezTo>
                    <a:pt x="3337306" y="7160641"/>
                    <a:pt x="3468116" y="7125462"/>
                    <a:pt x="3584194" y="7054977"/>
                  </a:cubicBezTo>
                  <a:lnTo>
                    <a:pt x="6025134" y="5573522"/>
                  </a:lnTo>
                  <a:cubicBezTo>
                    <a:pt x="6242685" y="5441442"/>
                    <a:pt x="6375527" y="5205476"/>
                    <a:pt x="6375527" y="4951095"/>
                  </a:cubicBezTo>
                  <a:lnTo>
                    <a:pt x="6375527" y="2177034"/>
                  </a:lnTo>
                  <a:cubicBezTo>
                    <a:pt x="6375527" y="1919986"/>
                    <a:pt x="6240018" y="1682115"/>
                    <a:pt x="6019038" y="1550924"/>
                  </a:cubicBezTo>
                  <a:lnTo>
                    <a:pt x="3578098" y="101981"/>
                  </a:lnTo>
                  <a:cubicBezTo>
                    <a:pt x="3463798" y="34036"/>
                    <a:pt x="3335401" y="127"/>
                    <a:pt x="3207004" y="0"/>
                  </a:cubicBezTo>
                  <a:close/>
                </a:path>
              </a:pathLst>
            </a:custGeom>
            <a:blipFill>
              <a:blip r:embed="rId4"/>
              <a:stretch>
                <a:fillRect t="-1122" b="-10171"/>
              </a:stretch>
            </a:blipFill>
          </p:spPr>
          <p:txBody>
            <a:bodyPr/>
            <a:lstStyle/>
            <a:p>
              <a:endParaRPr lang="en-US"/>
            </a:p>
          </p:txBody>
        </p:sp>
      </p:grpSp>
      <p:grpSp>
        <p:nvGrpSpPr>
          <p:cNvPr id="32" name="Group 32"/>
          <p:cNvGrpSpPr/>
          <p:nvPr/>
        </p:nvGrpSpPr>
        <p:grpSpPr>
          <a:xfrm>
            <a:off x="13946261" y="1919963"/>
            <a:ext cx="2059941" cy="2313612"/>
            <a:chOff x="0" y="0"/>
            <a:chExt cx="6375527" cy="7160641"/>
          </a:xfrm>
        </p:grpSpPr>
        <p:sp>
          <p:nvSpPr>
            <p:cNvPr id="33" name="Freeform 33"/>
            <p:cNvSpPr/>
            <p:nvPr/>
          </p:nvSpPr>
          <p:spPr>
            <a:xfrm>
              <a:off x="0" y="0"/>
              <a:ext cx="6375527" cy="7160641"/>
            </a:xfrm>
            <a:custGeom>
              <a:avLst/>
              <a:gdLst/>
              <a:ahLst/>
              <a:cxnLst/>
              <a:rect l="l" t="t" r="r" b="b"/>
              <a:pathLst>
                <a:path w="6375527" h="7160641">
                  <a:moveTo>
                    <a:pt x="3205861" y="0"/>
                  </a:moveTo>
                  <a:cubicBezTo>
                    <a:pt x="3078861" y="127"/>
                    <a:pt x="2951861" y="33401"/>
                    <a:pt x="2838450" y="99822"/>
                  </a:cubicBezTo>
                  <a:lnTo>
                    <a:pt x="360172" y="1551559"/>
                  </a:lnTo>
                  <a:cubicBezTo>
                    <a:pt x="137033" y="1682115"/>
                    <a:pt x="0" y="1921256"/>
                    <a:pt x="0" y="2179828"/>
                  </a:cubicBezTo>
                  <a:lnTo>
                    <a:pt x="0" y="4948174"/>
                  </a:lnTo>
                  <a:cubicBezTo>
                    <a:pt x="0" y="5204079"/>
                    <a:pt x="134366" y="5441315"/>
                    <a:pt x="353949" y="5572887"/>
                  </a:cubicBezTo>
                  <a:lnTo>
                    <a:pt x="2832227" y="7057136"/>
                  </a:lnTo>
                  <a:cubicBezTo>
                    <a:pt x="2947416" y="7126097"/>
                    <a:pt x="3076956" y="7160641"/>
                    <a:pt x="3206369" y="7160641"/>
                  </a:cubicBezTo>
                  <a:cubicBezTo>
                    <a:pt x="3337306" y="7160641"/>
                    <a:pt x="3468116" y="7125462"/>
                    <a:pt x="3584194" y="7054977"/>
                  </a:cubicBezTo>
                  <a:lnTo>
                    <a:pt x="6025134" y="5573522"/>
                  </a:lnTo>
                  <a:cubicBezTo>
                    <a:pt x="6242685" y="5441442"/>
                    <a:pt x="6375527" y="5205476"/>
                    <a:pt x="6375527" y="4951095"/>
                  </a:cubicBezTo>
                  <a:lnTo>
                    <a:pt x="6375527" y="2177034"/>
                  </a:lnTo>
                  <a:cubicBezTo>
                    <a:pt x="6375527" y="1919986"/>
                    <a:pt x="6240018" y="1682115"/>
                    <a:pt x="6019038" y="1550924"/>
                  </a:cubicBezTo>
                  <a:lnTo>
                    <a:pt x="3578098" y="101981"/>
                  </a:lnTo>
                  <a:cubicBezTo>
                    <a:pt x="3463798" y="34036"/>
                    <a:pt x="3335401" y="127"/>
                    <a:pt x="3207004" y="0"/>
                  </a:cubicBezTo>
                  <a:close/>
                </a:path>
              </a:pathLst>
            </a:custGeom>
            <a:blipFill>
              <a:blip r:embed="rId5"/>
              <a:stretch>
                <a:fillRect t="-5647" b="-5647"/>
              </a:stretch>
            </a:blipFill>
          </p:spPr>
          <p:txBody>
            <a:bodyPr/>
            <a:lstStyle/>
            <a:p>
              <a:endParaRPr lang="en-US"/>
            </a:p>
          </p:txBody>
        </p:sp>
      </p:grpSp>
      <p:grpSp>
        <p:nvGrpSpPr>
          <p:cNvPr id="34" name="Group 34"/>
          <p:cNvGrpSpPr/>
          <p:nvPr/>
        </p:nvGrpSpPr>
        <p:grpSpPr>
          <a:xfrm>
            <a:off x="2472339" y="1919963"/>
            <a:ext cx="2059941" cy="2313612"/>
            <a:chOff x="0" y="0"/>
            <a:chExt cx="6375527" cy="7160641"/>
          </a:xfrm>
        </p:grpSpPr>
        <p:sp>
          <p:nvSpPr>
            <p:cNvPr id="35" name="Freeform 35"/>
            <p:cNvSpPr/>
            <p:nvPr/>
          </p:nvSpPr>
          <p:spPr>
            <a:xfrm>
              <a:off x="0" y="0"/>
              <a:ext cx="6375527" cy="7160641"/>
            </a:xfrm>
            <a:custGeom>
              <a:avLst/>
              <a:gdLst/>
              <a:ahLst/>
              <a:cxnLst/>
              <a:rect l="l" t="t" r="r" b="b"/>
              <a:pathLst>
                <a:path w="6375527" h="7160641">
                  <a:moveTo>
                    <a:pt x="3205861" y="0"/>
                  </a:moveTo>
                  <a:cubicBezTo>
                    <a:pt x="3078861" y="127"/>
                    <a:pt x="2951861" y="33401"/>
                    <a:pt x="2838450" y="99822"/>
                  </a:cubicBezTo>
                  <a:lnTo>
                    <a:pt x="360172" y="1551559"/>
                  </a:lnTo>
                  <a:cubicBezTo>
                    <a:pt x="137033" y="1682115"/>
                    <a:pt x="0" y="1921256"/>
                    <a:pt x="0" y="2179828"/>
                  </a:cubicBezTo>
                  <a:lnTo>
                    <a:pt x="0" y="4948174"/>
                  </a:lnTo>
                  <a:cubicBezTo>
                    <a:pt x="0" y="5204079"/>
                    <a:pt x="134366" y="5441315"/>
                    <a:pt x="353949" y="5572887"/>
                  </a:cubicBezTo>
                  <a:lnTo>
                    <a:pt x="2832227" y="7057136"/>
                  </a:lnTo>
                  <a:cubicBezTo>
                    <a:pt x="2947416" y="7126097"/>
                    <a:pt x="3076956" y="7160641"/>
                    <a:pt x="3206369" y="7160641"/>
                  </a:cubicBezTo>
                  <a:cubicBezTo>
                    <a:pt x="3337306" y="7160641"/>
                    <a:pt x="3468116" y="7125462"/>
                    <a:pt x="3584194" y="7054977"/>
                  </a:cubicBezTo>
                  <a:lnTo>
                    <a:pt x="6025134" y="5573522"/>
                  </a:lnTo>
                  <a:cubicBezTo>
                    <a:pt x="6242685" y="5441442"/>
                    <a:pt x="6375527" y="5205476"/>
                    <a:pt x="6375527" y="4951095"/>
                  </a:cubicBezTo>
                  <a:lnTo>
                    <a:pt x="6375527" y="2177034"/>
                  </a:lnTo>
                  <a:cubicBezTo>
                    <a:pt x="6375527" y="1919986"/>
                    <a:pt x="6240018" y="1682115"/>
                    <a:pt x="6019038" y="1550924"/>
                  </a:cubicBezTo>
                  <a:lnTo>
                    <a:pt x="3578098" y="101981"/>
                  </a:lnTo>
                  <a:cubicBezTo>
                    <a:pt x="3463798" y="34036"/>
                    <a:pt x="3335401" y="127"/>
                    <a:pt x="3207004" y="0"/>
                  </a:cubicBezTo>
                  <a:close/>
                </a:path>
              </a:pathLst>
            </a:custGeom>
            <a:blipFill>
              <a:blip r:embed="rId6"/>
              <a:stretch>
                <a:fillRect t="-5647" b="-5647"/>
              </a:stretch>
            </a:blipFill>
          </p:spPr>
          <p:txBody>
            <a:bodyPr/>
            <a:lstStyle/>
            <a:p>
              <a:endParaRPr lang="en-US"/>
            </a:p>
          </p:txBody>
        </p:sp>
      </p:grpSp>
      <p:grpSp>
        <p:nvGrpSpPr>
          <p:cNvPr id="36" name="Group 36"/>
          <p:cNvGrpSpPr/>
          <p:nvPr/>
        </p:nvGrpSpPr>
        <p:grpSpPr>
          <a:xfrm>
            <a:off x="8114050" y="6303422"/>
            <a:ext cx="2059941" cy="2313612"/>
            <a:chOff x="0" y="0"/>
            <a:chExt cx="6375527" cy="7160641"/>
          </a:xfrm>
        </p:grpSpPr>
        <p:sp>
          <p:nvSpPr>
            <p:cNvPr id="37" name="Freeform 37"/>
            <p:cNvSpPr/>
            <p:nvPr/>
          </p:nvSpPr>
          <p:spPr>
            <a:xfrm>
              <a:off x="0" y="0"/>
              <a:ext cx="6375527" cy="7160641"/>
            </a:xfrm>
            <a:custGeom>
              <a:avLst/>
              <a:gdLst/>
              <a:ahLst/>
              <a:cxnLst/>
              <a:rect l="l" t="t" r="r" b="b"/>
              <a:pathLst>
                <a:path w="6375527" h="7160641">
                  <a:moveTo>
                    <a:pt x="3205861" y="0"/>
                  </a:moveTo>
                  <a:cubicBezTo>
                    <a:pt x="3078861" y="127"/>
                    <a:pt x="2951861" y="33401"/>
                    <a:pt x="2838450" y="99822"/>
                  </a:cubicBezTo>
                  <a:lnTo>
                    <a:pt x="360172" y="1551559"/>
                  </a:lnTo>
                  <a:cubicBezTo>
                    <a:pt x="137033" y="1682115"/>
                    <a:pt x="0" y="1921256"/>
                    <a:pt x="0" y="2179828"/>
                  </a:cubicBezTo>
                  <a:lnTo>
                    <a:pt x="0" y="4948174"/>
                  </a:lnTo>
                  <a:cubicBezTo>
                    <a:pt x="0" y="5204079"/>
                    <a:pt x="134366" y="5441315"/>
                    <a:pt x="353949" y="5572887"/>
                  </a:cubicBezTo>
                  <a:lnTo>
                    <a:pt x="2832227" y="7057136"/>
                  </a:lnTo>
                  <a:cubicBezTo>
                    <a:pt x="2947416" y="7126097"/>
                    <a:pt x="3076956" y="7160641"/>
                    <a:pt x="3206369" y="7160641"/>
                  </a:cubicBezTo>
                  <a:cubicBezTo>
                    <a:pt x="3337306" y="7160641"/>
                    <a:pt x="3468116" y="7125462"/>
                    <a:pt x="3584194" y="7054977"/>
                  </a:cubicBezTo>
                  <a:lnTo>
                    <a:pt x="6025134" y="5573522"/>
                  </a:lnTo>
                  <a:cubicBezTo>
                    <a:pt x="6242685" y="5441442"/>
                    <a:pt x="6375527" y="5205476"/>
                    <a:pt x="6375527" y="4951095"/>
                  </a:cubicBezTo>
                  <a:lnTo>
                    <a:pt x="6375527" y="2177034"/>
                  </a:lnTo>
                  <a:cubicBezTo>
                    <a:pt x="6375527" y="1919986"/>
                    <a:pt x="6240018" y="1682115"/>
                    <a:pt x="6019038" y="1550924"/>
                  </a:cubicBezTo>
                  <a:lnTo>
                    <a:pt x="3578098" y="101981"/>
                  </a:lnTo>
                  <a:cubicBezTo>
                    <a:pt x="3463798" y="34036"/>
                    <a:pt x="3335401" y="127"/>
                    <a:pt x="3207004" y="0"/>
                  </a:cubicBezTo>
                  <a:close/>
                </a:path>
              </a:pathLst>
            </a:custGeom>
            <a:blipFill>
              <a:blip r:embed="rId7"/>
              <a:stretch>
                <a:fillRect b="-11407"/>
              </a:stretch>
            </a:blipFill>
          </p:spPr>
          <p:txBody>
            <a:bodyPr/>
            <a:lstStyle/>
            <a:p>
              <a:endParaRPr lang="en-US"/>
            </a:p>
          </p:txBody>
        </p:sp>
      </p:grpSp>
      <p:grpSp>
        <p:nvGrpSpPr>
          <p:cNvPr id="38" name="Group 38"/>
          <p:cNvGrpSpPr/>
          <p:nvPr/>
        </p:nvGrpSpPr>
        <p:grpSpPr>
          <a:xfrm>
            <a:off x="5355455" y="6336764"/>
            <a:ext cx="2059941" cy="2313612"/>
            <a:chOff x="0" y="0"/>
            <a:chExt cx="6375527" cy="7160641"/>
          </a:xfrm>
        </p:grpSpPr>
        <p:sp>
          <p:nvSpPr>
            <p:cNvPr id="39" name="Freeform 39"/>
            <p:cNvSpPr/>
            <p:nvPr/>
          </p:nvSpPr>
          <p:spPr>
            <a:xfrm>
              <a:off x="0" y="0"/>
              <a:ext cx="6375527" cy="7160641"/>
            </a:xfrm>
            <a:custGeom>
              <a:avLst/>
              <a:gdLst/>
              <a:ahLst/>
              <a:cxnLst/>
              <a:rect l="l" t="t" r="r" b="b"/>
              <a:pathLst>
                <a:path w="6375527" h="7160641">
                  <a:moveTo>
                    <a:pt x="3205861" y="0"/>
                  </a:moveTo>
                  <a:cubicBezTo>
                    <a:pt x="3078861" y="127"/>
                    <a:pt x="2951861" y="33401"/>
                    <a:pt x="2838450" y="99822"/>
                  </a:cubicBezTo>
                  <a:lnTo>
                    <a:pt x="360172" y="1551559"/>
                  </a:lnTo>
                  <a:cubicBezTo>
                    <a:pt x="137033" y="1682115"/>
                    <a:pt x="0" y="1921256"/>
                    <a:pt x="0" y="2179828"/>
                  </a:cubicBezTo>
                  <a:lnTo>
                    <a:pt x="0" y="4948174"/>
                  </a:lnTo>
                  <a:cubicBezTo>
                    <a:pt x="0" y="5204079"/>
                    <a:pt x="134366" y="5441315"/>
                    <a:pt x="353949" y="5572887"/>
                  </a:cubicBezTo>
                  <a:lnTo>
                    <a:pt x="2832227" y="7057136"/>
                  </a:lnTo>
                  <a:cubicBezTo>
                    <a:pt x="2947416" y="7126097"/>
                    <a:pt x="3076956" y="7160641"/>
                    <a:pt x="3206369" y="7160641"/>
                  </a:cubicBezTo>
                  <a:cubicBezTo>
                    <a:pt x="3337306" y="7160641"/>
                    <a:pt x="3468116" y="7125462"/>
                    <a:pt x="3584194" y="7054977"/>
                  </a:cubicBezTo>
                  <a:lnTo>
                    <a:pt x="6025134" y="5573522"/>
                  </a:lnTo>
                  <a:cubicBezTo>
                    <a:pt x="6242685" y="5441442"/>
                    <a:pt x="6375527" y="5205476"/>
                    <a:pt x="6375527" y="4951095"/>
                  </a:cubicBezTo>
                  <a:lnTo>
                    <a:pt x="6375527" y="2177034"/>
                  </a:lnTo>
                  <a:cubicBezTo>
                    <a:pt x="6375527" y="1919986"/>
                    <a:pt x="6240018" y="1682115"/>
                    <a:pt x="6019038" y="1550924"/>
                  </a:cubicBezTo>
                  <a:lnTo>
                    <a:pt x="3578098" y="101981"/>
                  </a:lnTo>
                  <a:cubicBezTo>
                    <a:pt x="3463798" y="34036"/>
                    <a:pt x="3335401" y="127"/>
                    <a:pt x="3207004" y="0"/>
                  </a:cubicBezTo>
                  <a:close/>
                </a:path>
              </a:pathLst>
            </a:custGeom>
            <a:blipFill>
              <a:blip r:embed="rId8"/>
              <a:stretch>
                <a:fillRect t="-5703" b="-5703"/>
              </a:stretch>
            </a:blipFill>
          </p:spPr>
          <p:txBody>
            <a:bodyPr/>
            <a:lstStyle/>
            <a:p>
              <a:endParaRPr lang="en-US"/>
            </a:p>
          </p:txBody>
        </p:sp>
      </p:grpSp>
      <p:grpSp>
        <p:nvGrpSpPr>
          <p:cNvPr id="40" name="Group 40"/>
          <p:cNvGrpSpPr/>
          <p:nvPr/>
        </p:nvGrpSpPr>
        <p:grpSpPr>
          <a:xfrm>
            <a:off x="11087654" y="6336764"/>
            <a:ext cx="2059941" cy="2313612"/>
            <a:chOff x="0" y="0"/>
            <a:chExt cx="6375527" cy="7160641"/>
          </a:xfrm>
        </p:grpSpPr>
        <p:sp>
          <p:nvSpPr>
            <p:cNvPr id="41" name="Freeform 41"/>
            <p:cNvSpPr/>
            <p:nvPr/>
          </p:nvSpPr>
          <p:spPr>
            <a:xfrm>
              <a:off x="0" y="0"/>
              <a:ext cx="6375527" cy="7160641"/>
            </a:xfrm>
            <a:custGeom>
              <a:avLst/>
              <a:gdLst/>
              <a:ahLst/>
              <a:cxnLst/>
              <a:rect l="l" t="t" r="r" b="b"/>
              <a:pathLst>
                <a:path w="6375527" h="7160641">
                  <a:moveTo>
                    <a:pt x="3205861" y="0"/>
                  </a:moveTo>
                  <a:cubicBezTo>
                    <a:pt x="3078861" y="127"/>
                    <a:pt x="2951861" y="33401"/>
                    <a:pt x="2838450" y="99822"/>
                  </a:cubicBezTo>
                  <a:lnTo>
                    <a:pt x="360172" y="1551559"/>
                  </a:lnTo>
                  <a:cubicBezTo>
                    <a:pt x="137033" y="1682115"/>
                    <a:pt x="0" y="1921256"/>
                    <a:pt x="0" y="2179828"/>
                  </a:cubicBezTo>
                  <a:lnTo>
                    <a:pt x="0" y="4948174"/>
                  </a:lnTo>
                  <a:cubicBezTo>
                    <a:pt x="0" y="5204079"/>
                    <a:pt x="134366" y="5441315"/>
                    <a:pt x="353949" y="5572887"/>
                  </a:cubicBezTo>
                  <a:lnTo>
                    <a:pt x="2832227" y="7057136"/>
                  </a:lnTo>
                  <a:cubicBezTo>
                    <a:pt x="2947416" y="7126097"/>
                    <a:pt x="3076956" y="7160641"/>
                    <a:pt x="3206369" y="7160641"/>
                  </a:cubicBezTo>
                  <a:cubicBezTo>
                    <a:pt x="3337306" y="7160641"/>
                    <a:pt x="3468116" y="7125462"/>
                    <a:pt x="3584194" y="7054977"/>
                  </a:cubicBezTo>
                  <a:lnTo>
                    <a:pt x="6025134" y="5573522"/>
                  </a:lnTo>
                  <a:cubicBezTo>
                    <a:pt x="6242685" y="5441442"/>
                    <a:pt x="6375527" y="5205476"/>
                    <a:pt x="6375527" y="4951095"/>
                  </a:cubicBezTo>
                  <a:lnTo>
                    <a:pt x="6375527" y="2177034"/>
                  </a:lnTo>
                  <a:cubicBezTo>
                    <a:pt x="6375527" y="1919986"/>
                    <a:pt x="6240018" y="1682115"/>
                    <a:pt x="6019038" y="1550924"/>
                  </a:cubicBezTo>
                  <a:lnTo>
                    <a:pt x="3578098" y="101981"/>
                  </a:lnTo>
                  <a:cubicBezTo>
                    <a:pt x="3463798" y="34036"/>
                    <a:pt x="3335401" y="127"/>
                    <a:pt x="3207004" y="0"/>
                  </a:cubicBezTo>
                  <a:close/>
                </a:path>
              </a:pathLst>
            </a:custGeom>
            <a:blipFill>
              <a:blip r:embed="rId9"/>
              <a:stretch>
                <a:fillRect t="-9200" b="-22673"/>
              </a:stretch>
            </a:blipFill>
          </p:spPr>
          <p:txBody>
            <a:bodyPr/>
            <a:lstStyle/>
            <a:p>
              <a:endParaRPr lang="en-US"/>
            </a:p>
          </p:txBody>
        </p:sp>
      </p:grpSp>
      <p:sp>
        <p:nvSpPr>
          <p:cNvPr id="42" name="TextBox 42"/>
          <p:cNvSpPr txBox="1"/>
          <p:nvPr/>
        </p:nvSpPr>
        <p:spPr>
          <a:xfrm>
            <a:off x="3785375" y="351394"/>
            <a:ext cx="11107775" cy="981477"/>
          </a:xfrm>
          <a:prstGeom prst="rect">
            <a:avLst/>
          </a:prstGeom>
        </p:spPr>
        <p:txBody>
          <a:bodyPr lIns="0" tIns="0" rIns="0" bIns="0" rtlCol="0" anchor="t">
            <a:spAutoFit/>
          </a:bodyPr>
          <a:lstStyle/>
          <a:p>
            <a:pPr algn="ctr">
              <a:lnSpc>
                <a:spcPts val="7808"/>
              </a:lnSpc>
            </a:pPr>
            <a:r>
              <a:rPr lang="en-US" sz="6197">
                <a:solidFill>
                  <a:srgbClr val="000000"/>
                </a:solidFill>
                <a:latin typeface="Anton Bold"/>
              </a:rPr>
              <a:t>The PTHS Counseling Team</a:t>
            </a:r>
          </a:p>
        </p:txBody>
      </p:sp>
      <p:sp>
        <p:nvSpPr>
          <p:cNvPr id="43" name="TextBox 43"/>
          <p:cNvSpPr txBox="1"/>
          <p:nvPr/>
        </p:nvSpPr>
        <p:spPr>
          <a:xfrm>
            <a:off x="1893268" y="4458706"/>
            <a:ext cx="3218042" cy="1452891"/>
          </a:xfrm>
          <a:prstGeom prst="rect">
            <a:avLst/>
          </a:prstGeom>
        </p:spPr>
        <p:txBody>
          <a:bodyPr lIns="0" tIns="0" rIns="0" bIns="0" rtlCol="0" anchor="t">
            <a:spAutoFit/>
          </a:bodyPr>
          <a:lstStyle/>
          <a:p>
            <a:pPr algn="ctr">
              <a:lnSpc>
                <a:spcPts val="2869"/>
              </a:lnSpc>
            </a:pPr>
            <a:r>
              <a:rPr lang="en-US" sz="2049">
                <a:solidFill>
                  <a:srgbClr val="000000"/>
                </a:solidFill>
                <a:latin typeface="Poppins Bold"/>
              </a:rPr>
              <a:t>Ms. Patton</a:t>
            </a:r>
          </a:p>
          <a:p>
            <a:pPr algn="ctr">
              <a:lnSpc>
                <a:spcPts val="2869"/>
              </a:lnSpc>
            </a:pPr>
            <a:r>
              <a:rPr lang="en-US" sz="2049">
                <a:solidFill>
                  <a:srgbClr val="000000"/>
                </a:solidFill>
                <a:latin typeface="Poppins Bold"/>
              </a:rPr>
              <a:t>A-C</a:t>
            </a:r>
          </a:p>
          <a:p>
            <a:pPr algn="ctr">
              <a:lnSpc>
                <a:spcPts val="2869"/>
              </a:lnSpc>
            </a:pPr>
            <a:r>
              <a:rPr lang="en-US" sz="2049">
                <a:solidFill>
                  <a:srgbClr val="000000"/>
                </a:solidFill>
                <a:latin typeface="Poppins"/>
              </a:rPr>
              <a:t>PattonA@pt-sd.org</a:t>
            </a:r>
          </a:p>
          <a:p>
            <a:pPr algn="ctr">
              <a:lnSpc>
                <a:spcPts val="2869"/>
              </a:lnSpc>
            </a:pPr>
            <a:r>
              <a:rPr lang="en-US" sz="2049">
                <a:solidFill>
                  <a:srgbClr val="000000"/>
                </a:solidFill>
                <a:latin typeface="Poppins"/>
              </a:rPr>
              <a:t>x8907</a:t>
            </a:r>
          </a:p>
        </p:txBody>
      </p:sp>
      <p:sp>
        <p:nvSpPr>
          <p:cNvPr id="44" name="TextBox 44"/>
          <p:cNvSpPr txBox="1"/>
          <p:nvPr/>
        </p:nvSpPr>
        <p:spPr>
          <a:xfrm>
            <a:off x="4824009" y="4422539"/>
            <a:ext cx="3218042" cy="1452891"/>
          </a:xfrm>
          <a:prstGeom prst="rect">
            <a:avLst/>
          </a:prstGeom>
        </p:spPr>
        <p:txBody>
          <a:bodyPr lIns="0" tIns="0" rIns="0" bIns="0" rtlCol="0" anchor="t">
            <a:spAutoFit/>
          </a:bodyPr>
          <a:lstStyle/>
          <a:p>
            <a:pPr algn="ctr">
              <a:lnSpc>
                <a:spcPts val="2869"/>
              </a:lnSpc>
            </a:pPr>
            <a:r>
              <a:rPr lang="en-US" sz="2049">
                <a:solidFill>
                  <a:srgbClr val="000000"/>
                </a:solidFill>
                <a:latin typeface="Poppins Bold"/>
              </a:rPr>
              <a:t>Mrs. Wolf </a:t>
            </a:r>
          </a:p>
          <a:p>
            <a:pPr algn="ctr">
              <a:lnSpc>
                <a:spcPts val="2869"/>
              </a:lnSpc>
            </a:pPr>
            <a:r>
              <a:rPr lang="en-US" sz="2049">
                <a:solidFill>
                  <a:srgbClr val="000000"/>
                </a:solidFill>
                <a:latin typeface="Poppins Bold"/>
              </a:rPr>
              <a:t>D-Hh</a:t>
            </a:r>
          </a:p>
          <a:p>
            <a:pPr algn="ctr">
              <a:lnSpc>
                <a:spcPts val="2869"/>
              </a:lnSpc>
            </a:pPr>
            <a:r>
              <a:rPr lang="en-US" sz="2049">
                <a:solidFill>
                  <a:srgbClr val="000000"/>
                </a:solidFill>
                <a:latin typeface="Poppins"/>
              </a:rPr>
              <a:t>WolfC@pt-sd.org</a:t>
            </a:r>
          </a:p>
          <a:p>
            <a:pPr algn="ctr">
              <a:lnSpc>
                <a:spcPts val="2869"/>
              </a:lnSpc>
            </a:pPr>
            <a:r>
              <a:rPr lang="en-US" sz="2049">
                <a:solidFill>
                  <a:srgbClr val="000000"/>
                </a:solidFill>
                <a:latin typeface="Poppins"/>
              </a:rPr>
              <a:t>x8910</a:t>
            </a:r>
          </a:p>
        </p:txBody>
      </p:sp>
      <p:sp>
        <p:nvSpPr>
          <p:cNvPr id="45" name="TextBox 45"/>
          <p:cNvSpPr txBox="1"/>
          <p:nvPr/>
        </p:nvSpPr>
        <p:spPr>
          <a:xfrm>
            <a:off x="7534979" y="4431097"/>
            <a:ext cx="3218042" cy="1452891"/>
          </a:xfrm>
          <a:prstGeom prst="rect">
            <a:avLst/>
          </a:prstGeom>
        </p:spPr>
        <p:txBody>
          <a:bodyPr lIns="0" tIns="0" rIns="0" bIns="0" rtlCol="0" anchor="t">
            <a:spAutoFit/>
          </a:bodyPr>
          <a:lstStyle/>
          <a:p>
            <a:pPr algn="ctr">
              <a:lnSpc>
                <a:spcPts val="2869"/>
              </a:lnSpc>
            </a:pPr>
            <a:r>
              <a:rPr lang="en-US" sz="2049">
                <a:solidFill>
                  <a:srgbClr val="000000"/>
                </a:solidFill>
                <a:latin typeface="Poppins Bold"/>
              </a:rPr>
              <a:t>Ms. Simmons</a:t>
            </a:r>
          </a:p>
          <a:p>
            <a:pPr algn="ctr">
              <a:lnSpc>
                <a:spcPts val="2869"/>
              </a:lnSpc>
            </a:pPr>
            <a:r>
              <a:rPr lang="en-US" sz="2049">
                <a:solidFill>
                  <a:srgbClr val="000000"/>
                </a:solidFill>
                <a:latin typeface="Poppins Bold"/>
              </a:rPr>
              <a:t>Hi-Mh</a:t>
            </a:r>
          </a:p>
          <a:p>
            <a:pPr algn="ctr">
              <a:lnSpc>
                <a:spcPts val="2869"/>
              </a:lnSpc>
            </a:pPr>
            <a:r>
              <a:rPr lang="en-US" sz="2049">
                <a:solidFill>
                  <a:srgbClr val="000000"/>
                </a:solidFill>
                <a:latin typeface="Poppins"/>
              </a:rPr>
              <a:t>SimmonsA@pt-sd.org</a:t>
            </a:r>
          </a:p>
          <a:p>
            <a:pPr algn="ctr">
              <a:lnSpc>
                <a:spcPts val="2869"/>
              </a:lnSpc>
            </a:pPr>
            <a:r>
              <a:rPr lang="en-US" sz="2049">
                <a:solidFill>
                  <a:srgbClr val="000000"/>
                </a:solidFill>
                <a:latin typeface="Poppins"/>
              </a:rPr>
              <a:t>x8909</a:t>
            </a:r>
          </a:p>
        </p:txBody>
      </p:sp>
      <p:sp>
        <p:nvSpPr>
          <p:cNvPr id="46" name="TextBox 46"/>
          <p:cNvSpPr txBox="1"/>
          <p:nvPr/>
        </p:nvSpPr>
        <p:spPr>
          <a:xfrm>
            <a:off x="10554254" y="4458706"/>
            <a:ext cx="3218042" cy="1452891"/>
          </a:xfrm>
          <a:prstGeom prst="rect">
            <a:avLst/>
          </a:prstGeom>
        </p:spPr>
        <p:txBody>
          <a:bodyPr lIns="0" tIns="0" rIns="0" bIns="0" rtlCol="0" anchor="t">
            <a:spAutoFit/>
          </a:bodyPr>
          <a:lstStyle/>
          <a:p>
            <a:pPr algn="ctr">
              <a:lnSpc>
                <a:spcPts val="2869"/>
              </a:lnSpc>
            </a:pPr>
            <a:r>
              <a:rPr lang="en-US" sz="2049">
                <a:solidFill>
                  <a:srgbClr val="000000"/>
                </a:solidFill>
                <a:latin typeface="Poppins Bold"/>
              </a:rPr>
              <a:t>Mrs. Prinsen</a:t>
            </a:r>
          </a:p>
          <a:p>
            <a:pPr algn="ctr">
              <a:lnSpc>
                <a:spcPts val="2869"/>
              </a:lnSpc>
            </a:pPr>
            <a:r>
              <a:rPr lang="en-US" sz="2049">
                <a:solidFill>
                  <a:srgbClr val="000000"/>
                </a:solidFill>
                <a:latin typeface="Poppins Bold"/>
              </a:rPr>
              <a:t>Mi-Se</a:t>
            </a:r>
          </a:p>
          <a:p>
            <a:pPr algn="ctr">
              <a:lnSpc>
                <a:spcPts val="2869"/>
              </a:lnSpc>
            </a:pPr>
            <a:r>
              <a:rPr lang="en-US" sz="2049">
                <a:solidFill>
                  <a:srgbClr val="000000"/>
                </a:solidFill>
                <a:latin typeface="Poppins"/>
              </a:rPr>
              <a:t>PrinsenH@pt-sd.org</a:t>
            </a:r>
          </a:p>
          <a:p>
            <a:pPr algn="ctr">
              <a:lnSpc>
                <a:spcPts val="2869"/>
              </a:lnSpc>
            </a:pPr>
            <a:r>
              <a:rPr lang="en-US" sz="2049">
                <a:solidFill>
                  <a:srgbClr val="000000"/>
                </a:solidFill>
                <a:latin typeface="Poppins"/>
              </a:rPr>
              <a:t>x8908</a:t>
            </a:r>
          </a:p>
        </p:txBody>
      </p:sp>
      <p:sp>
        <p:nvSpPr>
          <p:cNvPr id="47" name="TextBox 47"/>
          <p:cNvSpPr txBox="1"/>
          <p:nvPr/>
        </p:nvSpPr>
        <p:spPr>
          <a:xfrm>
            <a:off x="13498586" y="4422539"/>
            <a:ext cx="3218042" cy="1452891"/>
          </a:xfrm>
          <a:prstGeom prst="rect">
            <a:avLst/>
          </a:prstGeom>
        </p:spPr>
        <p:txBody>
          <a:bodyPr lIns="0" tIns="0" rIns="0" bIns="0" rtlCol="0" anchor="t">
            <a:spAutoFit/>
          </a:bodyPr>
          <a:lstStyle/>
          <a:p>
            <a:pPr algn="ctr">
              <a:lnSpc>
                <a:spcPts val="2869"/>
              </a:lnSpc>
            </a:pPr>
            <a:r>
              <a:rPr lang="en-US" sz="2049">
                <a:solidFill>
                  <a:srgbClr val="000000"/>
                </a:solidFill>
                <a:latin typeface="Poppins Bold"/>
              </a:rPr>
              <a:t>Mr. Sudol </a:t>
            </a:r>
          </a:p>
          <a:p>
            <a:pPr algn="ctr">
              <a:lnSpc>
                <a:spcPts val="2869"/>
              </a:lnSpc>
            </a:pPr>
            <a:r>
              <a:rPr lang="en-US" sz="2049">
                <a:solidFill>
                  <a:srgbClr val="000000"/>
                </a:solidFill>
                <a:latin typeface="Poppins Bold"/>
              </a:rPr>
              <a:t>Sf-Z</a:t>
            </a:r>
          </a:p>
          <a:p>
            <a:pPr algn="ctr">
              <a:lnSpc>
                <a:spcPts val="2869"/>
              </a:lnSpc>
            </a:pPr>
            <a:r>
              <a:rPr lang="en-US" sz="2049">
                <a:solidFill>
                  <a:srgbClr val="000000"/>
                </a:solidFill>
                <a:latin typeface="Poppins"/>
              </a:rPr>
              <a:t>SudolJ@pt-sd.org</a:t>
            </a:r>
          </a:p>
          <a:p>
            <a:pPr algn="ctr">
              <a:lnSpc>
                <a:spcPts val="2869"/>
              </a:lnSpc>
            </a:pPr>
            <a:r>
              <a:rPr lang="en-US" sz="2049">
                <a:solidFill>
                  <a:srgbClr val="000000"/>
                </a:solidFill>
                <a:latin typeface="Poppins"/>
              </a:rPr>
              <a:t>x8906</a:t>
            </a:r>
          </a:p>
        </p:txBody>
      </p:sp>
      <p:sp>
        <p:nvSpPr>
          <p:cNvPr id="48" name="TextBox 48"/>
          <p:cNvSpPr txBox="1"/>
          <p:nvPr/>
        </p:nvSpPr>
        <p:spPr>
          <a:xfrm>
            <a:off x="4776384" y="8904082"/>
            <a:ext cx="3218042" cy="728991"/>
          </a:xfrm>
          <a:prstGeom prst="rect">
            <a:avLst/>
          </a:prstGeom>
        </p:spPr>
        <p:txBody>
          <a:bodyPr lIns="0" tIns="0" rIns="0" bIns="0" rtlCol="0" anchor="t">
            <a:spAutoFit/>
          </a:bodyPr>
          <a:lstStyle/>
          <a:p>
            <a:pPr algn="ctr">
              <a:lnSpc>
                <a:spcPts val="2869"/>
              </a:lnSpc>
            </a:pPr>
            <a:r>
              <a:rPr lang="en-US" sz="2049">
                <a:solidFill>
                  <a:srgbClr val="000000"/>
                </a:solidFill>
                <a:latin typeface="Poppins Bold"/>
              </a:rPr>
              <a:t>Mrs. Clifford</a:t>
            </a:r>
          </a:p>
          <a:p>
            <a:pPr algn="ctr">
              <a:lnSpc>
                <a:spcPts val="2869"/>
              </a:lnSpc>
            </a:pPr>
            <a:r>
              <a:rPr lang="en-US" sz="2049">
                <a:solidFill>
                  <a:srgbClr val="000000"/>
                </a:solidFill>
                <a:latin typeface="Poppins"/>
              </a:rPr>
              <a:t>CliffordD@pt-sd.org</a:t>
            </a:r>
          </a:p>
        </p:txBody>
      </p:sp>
      <p:sp>
        <p:nvSpPr>
          <p:cNvPr id="49" name="TextBox 49"/>
          <p:cNvSpPr txBox="1"/>
          <p:nvPr/>
        </p:nvSpPr>
        <p:spPr>
          <a:xfrm>
            <a:off x="7534979" y="8904082"/>
            <a:ext cx="3218042" cy="728991"/>
          </a:xfrm>
          <a:prstGeom prst="rect">
            <a:avLst/>
          </a:prstGeom>
        </p:spPr>
        <p:txBody>
          <a:bodyPr lIns="0" tIns="0" rIns="0" bIns="0" rtlCol="0" anchor="t">
            <a:spAutoFit/>
          </a:bodyPr>
          <a:lstStyle/>
          <a:p>
            <a:pPr algn="ctr">
              <a:lnSpc>
                <a:spcPts val="2869"/>
              </a:lnSpc>
            </a:pPr>
            <a:r>
              <a:rPr lang="en-US" sz="2049">
                <a:solidFill>
                  <a:srgbClr val="000000"/>
                </a:solidFill>
                <a:latin typeface="Poppins Bold"/>
              </a:rPr>
              <a:t>Mrs. Fecher</a:t>
            </a:r>
          </a:p>
          <a:p>
            <a:pPr algn="ctr">
              <a:lnSpc>
                <a:spcPts val="2869"/>
              </a:lnSpc>
            </a:pPr>
            <a:r>
              <a:rPr lang="en-US" sz="2049">
                <a:solidFill>
                  <a:srgbClr val="000000"/>
                </a:solidFill>
                <a:latin typeface="Poppins"/>
              </a:rPr>
              <a:t>FecherM@pt-sd.org</a:t>
            </a:r>
          </a:p>
        </p:txBody>
      </p:sp>
      <p:sp>
        <p:nvSpPr>
          <p:cNvPr id="51" name="TextBox 49">
            <a:extLst>
              <a:ext uri="{FF2B5EF4-FFF2-40B4-BE49-F238E27FC236}">
                <a16:creationId xmlns:a16="http://schemas.microsoft.com/office/drawing/2014/main" id="{C09C06FB-33E1-9004-38C2-AF6DBF6584CA}"/>
              </a:ext>
            </a:extLst>
          </p:cNvPr>
          <p:cNvSpPr txBox="1"/>
          <p:nvPr/>
        </p:nvSpPr>
        <p:spPr>
          <a:xfrm>
            <a:off x="10512794" y="8904081"/>
            <a:ext cx="3218042" cy="728991"/>
          </a:xfrm>
          <a:prstGeom prst="rect">
            <a:avLst/>
          </a:prstGeom>
        </p:spPr>
        <p:txBody>
          <a:bodyPr lIns="0" tIns="0" rIns="0" bIns="0" rtlCol="0" anchor="t">
            <a:spAutoFit/>
          </a:bodyPr>
          <a:lstStyle/>
          <a:p>
            <a:pPr algn="ctr">
              <a:lnSpc>
                <a:spcPts val="2869"/>
              </a:lnSpc>
            </a:pPr>
            <a:r>
              <a:rPr lang="en-US" sz="2000">
                <a:solidFill>
                  <a:srgbClr val="000000"/>
                </a:solidFill>
                <a:latin typeface="Poppins Bold"/>
              </a:rPr>
              <a:t>Mrs. Steffen</a:t>
            </a:r>
            <a:endParaRPr lang="en-US" sz="2049">
              <a:solidFill>
                <a:srgbClr val="000000"/>
              </a:solidFill>
              <a:latin typeface="Poppins Bold"/>
            </a:endParaRPr>
          </a:p>
          <a:p>
            <a:pPr algn="ctr">
              <a:lnSpc>
                <a:spcPts val="2869"/>
              </a:lnSpc>
            </a:pPr>
            <a:r>
              <a:rPr lang="en-US" sz="2000">
                <a:solidFill>
                  <a:srgbClr val="000000"/>
                </a:solidFill>
                <a:latin typeface="Poppins"/>
              </a:rPr>
              <a:t>Steffenl@pt-sd.org</a:t>
            </a:r>
            <a:endParaRPr lang="en-US" sz="2000">
              <a:solidFill>
                <a:srgbClr val="000000"/>
              </a:solidFill>
              <a:latin typeface="Poppins"/>
              <a:cs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54023" y="515335"/>
            <a:ext cx="8795924" cy="1072155"/>
          </a:xfrm>
          <a:prstGeom prst="rect">
            <a:avLst/>
          </a:prstGeom>
        </p:spPr>
        <p:txBody>
          <a:bodyPr lIns="0" tIns="0" rIns="0" bIns="0" rtlCol="0" anchor="t">
            <a:spAutoFit/>
          </a:bodyPr>
          <a:lstStyle/>
          <a:p>
            <a:pPr algn="ctr">
              <a:lnSpc>
                <a:spcPts val="8564"/>
              </a:lnSpc>
            </a:pPr>
            <a:r>
              <a:rPr lang="en-US" sz="6797">
                <a:solidFill>
                  <a:srgbClr val="000000"/>
                </a:solidFill>
                <a:latin typeface="Anton Bold"/>
              </a:rPr>
              <a:t>9th Grade Social Studies </a:t>
            </a:r>
          </a:p>
        </p:txBody>
      </p:sp>
      <p:sp>
        <p:nvSpPr>
          <p:cNvPr id="3" name="TextBox 3"/>
          <p:cNvSpPr txBox="1"/>
          <p:nvPr/>
        </p:nvSpPr>
        <p:spPr>
          <a:xfrm>
            <a:off x="4058477" y="1479951"/>
            <a:ext cx="6452452" cy="604207"/>
          </a:xfrm>
          <a:prstGeom prst="rect">
            <a:avLst/>
          </a:prstGeom>
        </p:spPr>
        <p:txBody>
          <a:bodyPr lIns="0" tIns="0" rIns="0" bIns="0" rtlCol="0" anchor="t">
            <a:spAutoFit/>
          </a:bodyPr>
          <a:lstStyle/>
          <a:p>
            <a:pPr algn="ctr">
              <a:lnSpc>
                <a:spcPts val="5022"/>
              </a:lnSpc>
            </a:pPr>
            <a:r>
              <a:rPr lang="en-US" sz="3587" spc="1747">
                <a:solidFill>
                  <a:srgbClr val="A80707"/>
                </a:solidFill>
                <a:latin typeface="Antonio Bold"/>
              </a:rPr>
              <a:t>Select One</a:t>
            </a:r>
          </a:p>
        </p:txBody>
      </p:sp>
      <p:grpSp>
        <p:nvGrpSpPr>
          <p:cNvPr id="4" name="Group 4"/>
          <p:cNvGrpSpPr/>
          <p:nvPr/>
        </p:nvGrpSpPr>
        <p:grpSpPr>
          <a:xfrm>
            <a:off x="3544993" y="3185306"/>
            <a:ext cx="5434842" cy="635159"/>
            <a:chOff x="0" y="-38100"/>
            <a:chExt cx="2604103" cy="304336"/>
          </a:xfrm>
        </p:grpSpPr>
        <p:sp>
          <p:nvSpPr>
            <p:cNvPr id="5" name="Freeform 5"/>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6" name="TextBox 6"/>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7" name="Group 7"/>
          <p:cNvGrpSpPr/>
          <p:nvPr/>
        </p:nvGrpSpPr>
        <p:grpSpPr>
          <a:xfrm>
            <a:off x="5990913" y="5022839"/>
            <a:ext cx="6306173" cy="3815684"/>
            <a:chOff x="0" y="0"/>
            <a:chExt cx="8408231" cy="5087579"/>
          </a:xfrm>
        </p:grpSpPr>
        <p:pic>
          <p:nvPicPr>
            <p:cNvPr id="8" name="Picture 8"/>
            <p:cNvPicPr>
              <a:picLocks noChangeAspect="1"/>
            </p:cNvPicPr>
            <p:nvPr/>
          </p:nvPicPr>
          <p:blipFill>
            <a:blip r:embed="rId2"/>
            <a:srcRect l="9721"/>
            <a:stretch>
              <a:fillRect/>
            </a:stretch>
          </p:blipFill>
          <p:spPr>
            <a:xfrm>
              <a:off x="0" y="0"/>
              <a:ext cx="8408231" cy="5087579"/>
            </a:xfrm>
            <a:prstGeom prst="rect">
              <a:avLst/>
            </a:prstGeom>
          </p:spPr>
        </p:pic>
      </p:grpSp>
      <p:sp>
        <p:nvSpPr>
          <p:cNvPr id="9" name="Freeform 9"/>
          <p:cNvSpPr/>
          <p:nvPr/>
        </p:nvSpPr>
        <p:spPr>
          <a:xfrm rot="5400000">
            <a:off x="4853919" y="5890893"/>
            <a:ext cx="3815684" cy="2098626"/>
          </a:xfrm>
          <a:custGeom>
            <a:avLst/>
            <a:gdLst/>
            <a:ahLst/>
            <a:cxnLst/>
            <a:rect l="l" t="t" r="r" b="b"/>
            <a:pathLst>
              <a:path w="3815684" h="2098626">
                <a:moveTo>
                  <a:pt x="0" y="0"/>
                </a:moveTo>
                <a:lnTo>
                  <a:pt x="3815685" y="0"/>
                </a:lnTo>
                <a:lnTo>
                  <a:pt x="3815685" y="2098626"/>
                </a:lnTo>
                <a:lnTo>
                  <a:pt x="0" y="2098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10510929" y="2487684"/>
            <a:ext cx="5434842" cy="635159"/>
            <a:chOff x="0" y="-38100"/>
            <a:chExt cx="2604103" cy="304336"/>
          </a:xfrm>
        </p:grpSpPr>
        <p:sp>
          <p:nvSpPr>
            <p:cNvPr id="11" name="Freeform 11"/>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12" name="TextBox 12"/>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13" name="Group 13"/>
          <p:cNvGrpSpPr/>
          <p:nvPr/>
        </p:nvGrpSpPr>
        <p:grpSpPr>
          <a:xfrm>
            <a:off x="10510929" y="3809387"/>
            <a:ext cx="5434842" cy="635159"/>
            <a:chOff x="0" y="-38100"/>
            <a:chExt cx="2604103" cy="304336"/>
          </a:xfrm>
        </p:grpSpPr>
        <p:sp>
          <p:nvSpPr>
            <p:cNvPr id="14" name="Freeform 14"/>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15" name="TextBox 15"/>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16" name="Group 16"/>
          <p:cNvGrpSpPr/>
          <p:nvPr/>
        </p:nvGrpSpPr>
        <p:grpSpPr>
          <a:xfrm>
            <a:off x="2976886" y="2988830"/>
            <a:ext cx="905246" cy="1107627"/>
            <a:chOff x="0" y="15524"/>
            <a:chExt cx="698500" cy="854660"/>
          </a:xfrm>
        </p:grpSpPr>
        <p:sp>
          <p:nvSpPr>
            <p:cNvPr id="17" name="Freeform 17"/>
            <p:cNvSpPr/>
            <p:nvPr/>
          </p:nvSpPr>
          <p:spPr>
            <a:xfrm>
              <a:off x="0" y="15524"/>
              <a:ext cx="698500" cy="854660"/>
            </a:xfrm>
            <a:custGeom>
              <a:avLst/>
              <a:gdLst/>
              <a:ahLst/>
              <a:cxnLst/>
              <a:rect l="l" t="t" r="r" b="b"/>
              <a:pathLst>
                <a:path w="698500" h="854660">
                  <a:moveTo>
                    <a:pt x="419129" y="25133"/>
                  </a:moveTo>
                  <a:lnTo>
                    <a:pt x="628621" y="147019"/>
                  </a:lnTo>
                  <a:cubicBezTo>
                    <a:pt x="671885" y="172191"/>
                    <a:pt x="698500" y="218468"/>
                    <a:pt x="698500" y="268522"/>
                  </a:cubicBezTo>
                  <a:lnTo>
                    <a:pt x="698500" y="586139"/>
                  </a:lnTo>
                  <a:cubicBezTo>
                    <a:pt x="698500" y="636192"/>
                    <a:pt x="671885" y="682470"/>
                    <a:pt x="628621" y="707641"/>
                  </a:cubicBezTo>
                  <a:lnTo>
                    <a:pt x="419129" y="829528"/>
                  </a:lnTo>
                  <a:cubicBezTo>
                    <a:pt x="375933" y="854660"/>
                    <a:pt x="322567" y="854660"/>
                    <a:pt x="279371" y="829528"/>
                  </a:cubicBezTo>
                  <a:lnTo>
                    <a:pt x="69879" y="707641"/>
                  </a:lnTo>
                  <a:cubicBezTo>
                    <a:pt x="26615" y="682470"/>
                    <a:pt x="0" y="636192"/>
                    <a:pt x="0" y="586139"/>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18" name="TextBox 18"/>
            <p:cNvSpPr txBox="1"/>
            <p:nvPr/>
          </p:nvSpPr>
          <p:spPr>
            <a:xfrm>
              <a:off x="0" y="63500"/>
              <a:ext cx="698500" cy="682508"/>
            </a:xfrm>
            <a:prstGeom prst="rect">
              <a:avLst/>
            </a:prstGeom>
          </p:spPr>
          <p:txBody>
            <a:bodyPr lIns="50800" tIns="50800" rIns="50800" bIns="50800" rtlCol="0" anchor="ctr"/>
            <a:lstStyle/>
            <a:p>
              <a:pPr algn="ctr">
                <a:lnSpc>
                  <a:spcPts val="4016"/>
                </a:lnSpc>
              </a:pPr>
              <a:r>
                <a:rPr lang="en-US" sz="2868">
                  <a:solidFill>
                    <a:srgbClr val="FFFFFF"/>
                  </a:solidFill>
                  <a:latin typeface="Poppins Bold"/>
                </a:rPr>
                <a:t>8</a:t>
              </a:r>
            </a:p>
          </p:txBody>
        </p:sp>
      </p:grpSp>
      <p:grpSp>
        <p:nvGrpSpPr>
          <p:cNvPr id="19" name="Group 19"/>
          <p:cNvGrpSpPr/>
          <p:nvPr/>
        </p:nvGrpSpPr>
        <p:grpSpPr>
          <a:xfrm>
            <a:off x="9777991" y="2304302"/>
            <a:ext cx="905246" cy="1081439"/>
            <a:chOff x="0" y="15524"/>
            <a:chExt cx="698500" cy="834453"/>
          </a:xfrm>
        </p:grpSpPr>
        <p:sp>
          <p:nvSpPr>
            <p:cNvPr id="20" name="Freeform 20"/>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21" name="TextBox 21"/>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grpSp>
        <p:nvGrpSpPr>
          <p:cNvPr id="22" name="Group 22"/>
          <p:cNvGrpSpPr/>
          <p:nvPr/>
        </p:nvGrpSpPr>
        <p:grpSpPr>
          <a:xfrm>
            <a:off x="9777991" y="3626005"/>
            <a:ext cx="905246" cy="1081439"/>
            <a:chOff x="0" y="15524"/>
            <a:chExt cx="698500" cy="834453"/>
          </a:xfrm>
        </p:grpSpPr>
        <p:sp>
          <p:nvSpPr>
            <p:cNvPr id="23" name="Freeform 23"/>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24" name="TextBox 24"/>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sp>
        <p:nvSpPr>
          <p:cNvPr id="25" name="TextBox 25"/>
          <p:cNvSpPr txBox="1"/>
          <p:nvPr/>
        </p:nvSpPr>
        <p:spPr>
          <a:xfrm>
            <a:off x="4033748" y="3224427"/>
            <a:ext cx="3452650"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Social Studies 8</a:t>
            </a:r>
          </a:p>
        </p:txBody>
      </p:sp>
      <p:sp>
        <p:nvSpPr>
          <p:cNvPr id="26" name="TextBox 26"/>
          <p:cNvSpPr txBox="1"/>
          <p:nvPr/>
        </p:nvSpPr>
        <p:spPr>
          <a:xfrm>
            <a:off x="10745410" y="2526805"/>
            <a:ext cx="5152736"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Global Studies Academic </a:t>
            </a:r>
          </a:p>
        </p:txBody>
      </p:sp>
      <p:sp>
        <p:nvSpPr>
          <p:cNvPr id="27" name="Freeform 27"/>
          <p:cNvSpPr/>
          <p:nvPr/>
        </p:nvSpPr>
        <p:spPr>
          <a:xfrm rot="-1488191">
            <a:off x="8514742" y="3044281"/>
            <a:ext cx="1241734" cy="375624"/>
          </a:xfrm>
          <a:custGeom>
            <a:avLst/>
            <a:gdLst/>
            <a:ahLst/>
            <a:cxnLst/>
            <a:rect l="l" t="t" r="r" b="b"/>
            <a:pathLst>
              <a:path w="1241734" h="375624">
                <a:moveTo>
                  <a:pt x="0" y="0"/>
                </a:moveTo>
                <a:lnTo>
                  <a:pt x="1241734" y="0"/>
                </a:lnTo>
                <a:lnTo>
                  <a:pt x="1241734" y="375624"/>
                </a:lnTo>
                <a:lnTo>
                  <a:pt x="0" y="3756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Freeform 28"/>
          <p:cNvSpPr/>
          <p:nvPr/>
        </p:nvSpPr>
        <p:spPr>
          <a:xfrm rot="911467">
            <a:off x="8489177" y="3533166"/>
            <a:ext cx="1239755" cy="375026"/>
          </a:xfrm>
          <a:custGeom>
            <a:avLst/>
            <a:gdLst/>
            <a:ahLst/>
            <a:cxnLst/>
            <a:rect l="l" t="t" r="r" b="b"/>
            <a:pathLst>
              <a:path w="1239755" h="375026">
                <a:moveTo>
                  <a:pt x="0" y="0"/>
                </a:moveTo>
                <a:lnTo>
                  <a:pt x="1239755" y="0"/>
                </a:lnTo>
                <a:lnTo>
                  <a:pt x="1239755" y="375026"/>
                </a:lnTo>
                <a:lnTo>
                  <a:pt x="0" y="3750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AutoShape 29"/>
          <p:cNvSpPr/>
          <p:nvPr/>
        </p:nvSpPr>
        <p:spPr>
          <a:xfrm>
            <a:off x="12049946" y="1070463"/>
            <a:ext cx="5190304" cy="0"/>
          </a:xfrm>
          <a:prstGeom prst="line">
            <a:avLst/>
          </a:prstGeom>
          <a:ln w="38100" cap="flat">
            <a:solidFill>
              <a:srgbClr val="000000"/>
            </a:solidFill>
            <a:prstDash val="solid"/>
            <a:headEnd type="none" w="sm" len="sm"/>
            <a:tailEnd type="none" w="sm" len="sm"/>
          </a:ln>
        </p:spPr>
        <p:txBody>
          <a:bodyPr/>
          <a:lstStyle/>
          <a:p>
            <a:endParaRPr lang="en-US"/>
          </a:p>
        </p:txBody>
      </p:sp>
      <p:sp>
        <p:nvSpPr>
          <p:cNvPr id="30" name="AutoShape 30"/>
          <p:cNvSpPr/>
          <p:nvPr/>
        </p:nvSpPr>
        <p:spPr>
          <a:xfrm flipH="1" flipV="1">
            <a:off x="990600" y="1051413"/>
            <a:ext cx="19050" cy="8508867"/>
          </a:xfrm>
          <a:prstGeom prst="line">
            <a:avLst/>
          </a:prstGeom>
          <a:ln w="38100" cap="flat">
            <a:solidFill>
              <a:srgbClr val="000000"/>
            </a:solidFill>
            <a:prstDash val="solid"/>
            <a:headEnd type="none" w="sm" len="sm"/>
            <a:tailEnd type="none" w="sm" len="sm"/>
          </a:ln>
        </p:spPr>
        <p:txBody>
          <a:bodyPr/>
          <a:lstStyle/>
          <a:p>
            <a:endParaRPr lang="en-US"/>
          </a:p>
        </p:txBody>
      </p:sp>
      <p:sp>
        <p:nvSpPr>
          <p:cNvPr id="31" name="AutoShape 31"/>
          <p:cNvSpPr/>
          <p:nvPr/>
        </p:nvSpPr>
        <p:spPr>
          <a:xfrm flipV="1">
            <a:off x="990523" y="1070463"/>
            <a:ext cx="226350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2" name="AutoShape 32"/>
          <p:cNvSpPr/>
          <p:nvPr/>
        </p:nvSpPr>
        <p:spPr>
          <a:xfrm flipV="1">
            <a:off x="990523" y="9489912"/>
            <a:ext cx="16249727" cy="19048"/>
          </a:xfrm>
          <a:prstGeom prst="line">
            <a:avLst/>
          </a:prstGeom>
          <a:ln w="38100" cap="flat">
            <a:solidFill>
              <a:srgbClr val="000000"/>
            </a:solidFill>
            <a:prstDash val="solid"/>
            <a:headEnd type="none" w="sm" len="sm"/>
            <a:tailEnd type="none" w="sm" len="sm"/>
          </a:ln>
        </p:spPr>
        <p:txBody>
          <a:bodyPr/>
          <a:lstStyle/>
          <a:p>
            <a:endParaRPr lang="en-US"/>
          </a:p>
        </p:txBody>
      </p:sp>
      <p:sp>
        <p:nvSpPr>
          <p:cNvPr id="33" name="AutoShape 33"/>
          <p:cNvSpPr/>
          <p:nvPr/>
        </p:nvSpPr>
        <p:spPr>
          <a:xfrm flipH="1" flipV="1">
            <a:off x="17249775" y="1051370"/>
            <a:ext cx="19050" cy="8508867"/>
          </a:xfrm>
          <a:prstGeom prst="line">
            <a:avLst/>
          </a:prstGeom>
          <a:ln w="38100" cap="flat">
            <a:solidFill>
              <a:srgbClr val="000000"/>
            </a:solidFill>
            <a:prstDash val="solid"/>
            <a:headEnd type="none" w="sm" len="sm"/>
            <a:tailEnd type="none" w="sm" len="sm"/>
          </a:ln>
        </p:spPr>
        <p:txBody>
          <a:bodyPr/>
          <a:lstStyle/>
          <a:p>
            <a:endParaRPr lang="en-US"/>
          </a:p>
        </p:txBody>
      </p:sp>
      <p:sp>
        <p:nvSpPr>
          <p:cNvPr id="34" name="TextBox 34"/>
          <p:cNvSpPr txBox="1"/>
          <p:nvPr/>
        </p:nvSpPr>
        <p:spPr>
          <a:xfrm>
            <a:off x="10754935" y="3840349"/>
            <a:ext cx="5152736"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Global Studies Honors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02956" y="353335"/>
            <a:ext cx="5059264" cy="3036366"/>
            <a:chOff x="0" y="0"/>
            <a:chExt cx="6745685" cy="4048488"/>
          </a:xfrm>
        </p:grpSpPr>
        <p:pic>
          <p:nvPicPr>
            <p:cNvPr id="3" name="Picture 3"/>
            <p:cNvPicPr>
              <a:picLocks noChangeAspect="1"/>
            </p:cNvPicPr>
            <p:nvPr/>
          </p:nvPicPr>
          <p:blipFill>
            <a:blip r:embed="rId2"/>
            <a:srcRect t="4959" b="4959"/>
            <a:stretch>
              <a:fillRect/>
            </a:stretch>
          </p:blipFill>
          <p:spPr>
            <a:xfrm>
              <a:off x="0" y="0"/>
              <a:ext cx="6745685" cy="4048488"/>
            </a:xfrm>
            <a:prstGeom prst="rect">
              <a:avLst/>
            </a:prstGeom>
          </p:spPr>
        </p:pic>
      </p:grpSp>
      <p:grpSp>
        <p:nvGrpSpPr>
          <p:cNvPr id="4" name="Group 4"/>
          <p:cNvGrpSpPr/>
          <p:nvPr/>
        </p:nvGrpSpPr>
        <p:grpSpPr>
          <a:xfrm>
            <a:off x="1312481" y="6775721"/>
            <a:ext cx="5059264" cy="3036366"/>
            <a:chOff x="0" y="0"/>
            <a:chExt cx="6745685" cy="4048488"/>
          </a:xfrm>
        </p:grpSpPr>
        <p:pic>
          <p:nvPicPr>
            <p:cNvPr id="5" name="Picture 5"/>
            <p:cNvPicPr>
              <a:picLocks noChangeAspect="1"/>
            </p:cNvPicPr>
            <p:nvPr/>
          </p:nvPicPr>
          <p:blipFill>
            <a:blip r:embed="rId3"/>
            <a:srcRect t="4988" b="4988"/>
            <a:stretch>
              <a:fillRect/>
            </a:stretch>
          </p:blipFill>
          <p:spPr>
            <a:xfrm>
              <a:off x="0" y="0"/>
              <a:ext cx="6745685" cy="4048488"/>
            </a:xfrm>
            <a:prstGeom prst="rect">
              <a:avLst/>
            </a:prstGeom>
          </p:spPr>
        </p:pic>
      </p:grpSp>
      <p:sp>
        <p:nvSpPr>
          <p:cNvPr id="6" name="Freeform 6"/>
          <p:cNvSpPr/>
          <p:nvPr/>
        </p:nvSpPr>
        <p:spPr>
          <a:xfrm rot="5400000">
            <a:off x="-1264908" y="2481555"/>
            <a:ext cx="9458752" cy="5202314"/>
          </a:xfrm>
          <a:custGeom>
            <a:avLst/>
            <a:gdLst/>
            <a:ahLst/>
            <a:cxnLst/>
            <a:rect l="l" t="t" r="r" b="b"/>
            <a:pathLst>
              <a:path w="9458752" h="5202314">
                <a:moveTo>
                  <a:pt x="0" y="0"/>
                </a:moveTo>
                <a:lnTo>
                  <a:pt x="9458752" y="0"/>
                </a:lnTo>
                <a:lnTo>
                  <a:pt x="9458752" y="5202313"/>
                </a:lnTo>
                <a:lnTo>
                  <a:pt x="0" y="52023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7740420" y="1694662"/>
            <a:ext cx="6947395" cy="749516"/>
          </a:xfrm>
          <a:prstGeom prst="rect">
            <a:avLst/>
          </a:prstGeom>
        </p:spPr>
        <p:txBody>
          <a:bodyPr lIns="0" tIns="0" rIns="0" bIns="0" rtlCol="0" anchor="t">
            <a:spAutoFit/>
          </a:bodyPr>
          <a:lstStyle/>
          <a:p>
            <a:pPr>
              <a:lnSpc>
                <a:spcPts val="6020"/>
              </a:lnSpc>
            </a:pPr>
            <a:r>
              <a:rPr lang="en-US" sz="4778">
                <a:solidFill>
                  <a:srgbClr val="000000"/>
                </a:solidFill>
                <a:latin typeface="Anton Bold"/>
              </a:rPr>
              <a:t>3 World Language Courses </a:t>
            </a:r>
          </a:p>
        </p:txBody>
      </p:sp>
      <p:sp>
        <p:nvSpPr>
          <p:cNvPr id="8" name="TextBox 8"/>
          <p:cNvSpPr txBox="1"/>
          <p:nvPr/>
        </p:nvSpPr>
        <p:spPr>
          <a:xfrm>
            <a:off x="7740420" y="4470184"/>
            <a:ext cx="5271511" cy="749516"/>
          </a:xfrm>
          <a:prstGeom prst="rect">
            <a:avLst/>
          </a:prstGeom>
        </p:spPr>
        <p:txBody>
          <a:bodyPr lIns="0" tIns="0" rIns="0" bIns="0" rtlCol="0" anchor="t">
            <a:spAutoFit/>
          </a:bodyPr>
          <a:lstStyle/>
          <a:p>
            <a:pPr>
              <a:lnSpc>
                <a:spcPts val="6020"/>
              </a:lnSpc>
            </a:pPr>
            <a:r>
              <a:rPr lang="en-US" sz="4778">
                <a:solidFill>
                  <a:srgbClr val="000000"/>
                </a:solidFill>
                <a:latin typeface="Anton Bold"/>
              </a:rPr>
              <a:t>Recommendations: </a:t>
            </a:r>
          </a:p>
        </p:txBody>
      </p:sp>
      <p:sp>
        <p:nvSpPr>
          <p:cNvPr id="9" name="TextBox 9"/>
          <p:cNvSpPr txBox="1"/>
          <p:nvPr/>
        </p:nvSpPr>
        <p:spPr>
          <a:xfrm>
            <a:off x="7740420" y="5342276"/>
            <a:ext cx="9040898" cy="2800215"/>
          </a:xfrm>
          <a:prstGeom prst="rect">
            <a:avLst/>
          </a:prstGeom>
        </p:spPr>
        <p:txBody>
          <a:bodyPr lIns="0" tIns="0" rIns="0" bIns="0" rtlCol="0" anchor="t">
            <a:spAutoFit/>
          </a:bodyPr>
          <a:lstStyle/>
          <a:p>
            <a:pPr marL="567886" lvl="1" indent="-283943">
              <a:lnSpc>
                <a:spcPts val="3682"/>
              </a:lnSpc>
              <a:buFont typeface="Arial"/>
              <a:buChar char="•"/>
            </a:pPr>
            <a:r>
              <a:rPr lang="en-US" sz="2630">
                <a:solidFill>
                  <a:srgbClr val="000000"/>
                </a:solidFill>
                <a:latin typeface="Poppins"/>
              </a:rPr>
              <a:t>Two levels/year in high school of the same World Language will meet most four-year college admission requirements. </a:t>
            </a:r>
          </a:p>
          <a:p>
            <a:pPr marL="567886" lvl="1" indent="-283943" algn="l">
              <a:lnSpc>
                <a:spcPts val="3682"/>
              </a:lnSpc>
              <a:spcBef>
                <a:spcPct val="0"/>
              </a:spcBef>
              <a:buFont typeface="Arial"/>
              <a:buChar char="•"/>
            </a:pPr>
            <a:r>
              <a:rPr lang="en-US" sz="2630">
                <a:solidFill>
                  <a:srgbClr val="000000"/>
                </a:solidFill>
                <a:latin typeface="Poppins"/>
              </a:rPr>
              <a:t>World Language is strongly encouraged for students planning to attend a four-year postsecondary program. </a:t>
            </a:r>
          </a:p>
        </p:txBody>
      </p:sp>
      <p:grpSp>
        <p:nvGrpSpPr>
          <p:cNvPr id="10" name="Group 10"/>
          <p:cNvGrpSpPr/>
          <p:nvPr/>
        </p:nvGrpSpPr>
        <p:grpSpPr>
          <a:xfrm>
            <a:off x="1302956" y="3564528"/>
            <a:ext cx="5059264" cy="3036366"/>
            <a:chOff x="0" y="0"/>
            <a:chExt cx="6745685" cy="4048488"/>
          </a:xfrm>
        </p:grpSpPr>
        <p:pic>
          <p:nvPicPr>
            <p:cNvPr id="11" name="Picture 11"/>
            <p:cNvPicPr>
              <a:picLocks noChangeAspect="1"/>
            </p:cNvPicPr>
            <p:nvPr/>
          </p:nvPicPr>
          <p:blipFill>
            <a:blip r:embed="rId6"/>
            <a:srcRect t="5002" b="5002"/>
            <a:stretch>
              <a:fillRect/>
            </a:stretch>
          </p:blipFill>
          <p:spPr>
            <a:xfrm>
              <a:off x="0" y="0"/>
              <a:ext cx="6745685" cy="4048488"/>
            </a:xfrm>
            <a:prstGeom prst="rect">
              <a:avLst/>
            </a:prstGeom>
          </p:spPr>
        </p:pic>
      </p:grpSp>
      <p:sp>
        <p:nvSpPr>
          <p:cNvPr id="12" name="TextBox 12"/>
          <p:cNvSpPr txBox="1"/>
          <p:nvPr/>
        </p:nvSpPr>
        <p:spPr>
          <a:xfrm>
            <a:off x="7826145" y="2434653"/>
            <a:ext cx="3473698" cy="1400040"/>
          </a:xfrm>
          <a:prstGeom prst="rect">
            <a:avLst/>
          </a:prstGeom>
        </p:spPr>
        <p:txBody>
          <a:bodyPr lIns="0" tIns="0" rIns="0" bIns="0" rtlCol="0" anchor="t">
            <a:spAutoFit/>
          </a:bodyPr>
          <a:lstStyle/>
          <a:p>
            <a:pPr marL="567886" lvl="1" indent="-283943">
              <a:lnSpc>
                <a:spcPts val="3682"/>
              </a:lnSpc>
              <a:buFont typeface="Arial"/>
              <a:buChar char="•"/>
            </a:pPr>
            <a:r>
              <a:rPr lang="en-US" sz="2630">
                <a:solidFill>
                  <a:srgbClr val="000000"/>
                </a:solidFill>
                <a:latin typeface="Poppins"/>
              </a:rPr>
              <a:t>French </a:t>
            </a:r>
          </a:p>
          <a:p>
            <a:pPr marL="567886" lvl="1" indent="-283943">
              <a:lnSpc>
                <a:spcPts val="3682"/>
              </a:lnSpc>
              <a:buFont typeface="Arial"/>
              <a:buChar char="•"/>
            </a:pPr>
            <a:r>
              <a:rPr lang="en-US" sz="2630">
                <a:solidFill>
                  <a:srgbClr val="000000"/>
                </a:solidFill>
                <a:latin typeface="Poppins"/>
              </a:rPr>
              <a:t>Spanish</a:t>
            </a:r>
          </a:p>
          <a:p>
            <a:pPr marL="567886" lvl="1" indent="-283943" algn="l">
              <a:lnSpc>
                <a:spcPts val="3682"/>
              </a:lnSpc>
              <a:spcBef>
                <a:spcPct val="0"/>
              </a:spcBef>
              <a:buFont typeface="Arial"/>
              <a:buChar char="•"/>
            </a:pPr>
            <a:r>
              <a:rPr lang="en-US" sz="2630">
                <a:solidFill>
                  <a:srgbClr val="000000"/>
                </a:solidFill>
                <a:latin typeface="Poppins"/>
              </a:rPr>
              <a:t>German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54023" y="515335"/>
            <a:ext cx="9716561" cy="1072155"/>
          </a:xfrm>
          <a:prstGeom prst="rect">
            <a:avLst/>
          </a:prstGeom>
        </p:spPr>
        <p:txBody>
          <a:bodyPr lIns="0" tIns="0" rIns="0" bIns="0" rtlCol="0" anchor="t">
            <a:spAutoFit/>
          </a:bodyPr>
          <a:lstStyle/>
          <a:p>
            <a:pPr algn="ctr">
              <a:lnSpc>
                <a:spcPts val="8564"/>
              </a:lnSpc>
            </a:pPr>
            <a:r>
              <a:rPr lang="en-US" sz="6797">
                <a:solidFill>
                  <a:srgbClr val="000000"/>
                </a:solidFill>
                <a:latin typeface="Anton Bold"/>
              </a:rPr>
              <a:t>9th Grade World Language</a:t>
            </a:r>
          </a:p>
        </p:txBody>
      </p:sp>
      <p:grpSp>
        <p:nvGrpSpPr>
          <p:cNvPr id="3" name="Group 3"/>
          <p:cNvGrpSpPr/>
          <p:nvPr/>
        </p:nvGrpSpPr>
        <p:grpSpPr>
          <a:xfrm>
            <a:off x="3429509" y="2744816"/>
            <a:ext cx="5434842" cy="1179756"/>
            <a:chOff x="0" y="-38100"/>
            <a:chExt cx="2604103" cy="565280"/>
          </a:xfrm>
        </p:grpSpPr>
        <p:sp>
          <p:nvSpPr>
            <p:cNvPr id="4" name="Freeform 4"/>
            <p:cNvSpPr/>
            <p:nvPr/>
          </p:nvSpPr>
          <p:spPr>
            <a:xfrm>
              <a:off x="0" y="0"/>
              <a:ext cx="2604103" cy="527180"/>
            </a:xfrm>
            <a:custGeom>
              <a:avLst/>
              <a:gdLst/>
              <a:ahLst/>
              <a:cxnLst/>
              <a:rect l="l" t="t" r="r" b="b"/>
              <a:pathLst>
                <a:path w="2604103" h="527180">
                  <a:moveTo>
                    <a:pt x="24216" y="0"/>
                  </a:moveTo>
                  <a:lnTo>
                    <a:pt x="2579886" y="0"/>
                  </a:lnTo>
                  <a:cubicBezTo>
                    <a:pt x="2586309" y="0"/>
                    <a:pt x="2592469" y="2551"/>
                    <a:pt x="2597010" y="7093"/>
                  </a:cubicBezTo>
                  <a:cubicBezTo>
                    <a:pt x="2601551" y="11634"/>
                    <a:pt x="2604103" y="17794"/>
                    <a:pt x="2604103" y="24216"/>
                  </a:cubicBezTo>
                  <a:lnTo>
                    <a:pt x="2604103" y="502963"/>
                  </a:lnTo>
                  <a:cubicBezTo>
                    <a:pt x="2604103" y="509386"/>
                    <a:pt x="2601551" y="515545"/>
                    <a:pt x="2597010" y="520087"/>
                  </a:cubicBezTo>
                  <a:cubicBezTo>
                    <a:pt x="2592469" y="524628"/>
                    <a:pt x="2586309" y="527180"/>
                    <a:pt x="2579886" y="527180"/>
                  </a:cubicBezTo>
                  <a:lnTo>
                    <a:pt x="24216" y="527180"/>
                  </a:lnTo>
                  <a:cubicBezTo>
                    <a:pt x="17794" y="527180"/>
                    <a:pt x="11634" y="524628"/>
                    <a:pt x="7093" y="520087"/>
                  </a:cubicBezTo>
                  <a:cubicBezTo>
                    <a:pt x="2551" y="515545"/>
                    <a:pt x="0" y="509386"/>
                    <a:pt x="0" y="502963"/>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5" name="TextBox 5"/>
            <p:cNvSpPr txBox="1"/>
            <p:nvPr/>
          </p:nvSpPr>
          <p:spPr>
            <a:xfrm>
              <a:off x="0" y="-38100"/>
              <a:ext cx="2604103" cy="565280"/>
            </a:xfrm>
            <a:prstGeom prst="rect">
              <a:avLst/>
            </a:prstGeom>
          </p:spPr>
          <p:txBody>
            <a:bodyPr lIns="50800" tIns="50800" rIns="50800" bIns="50800" rtlCol="0" anchor="ctr"/>
            <a:lstStyle/>
            <a:p>
              <a:pPr algn="ctr">
                <a:lnSpc>
                  <a:spcPts val="2756"/>
                </a:lnSpc>
              </a:pPr>
              <a:endParaRPr/>
            </a:p>
          </p:txBody>
        </p:sp>
      </p:grpSp>
      <p:grpSp>
        <p:nvGrpSpPr>
          <p:cNvPr id="6" name="Group 6"/>
          <p:cNvGrpSpPr/>
          <p:nvPr/>
        </p:nvGrpSpPr>
        <p:grpSpPr>
          <a:xfrm>
            <a:off x="10510929" y="1858530"/>
            <a:ext cx="5434842" cy="635159"/>
            <a:chOff x="0" y="-38100"/>
            <a:chExt cx="2604103" cy="304336"/>
          </a:xfrm>
        </p:grpSpPr>
        <p:sp>
          <p:nvSpPr>
            <p:cNvPr id="7" name="Freeform 7"/>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8" name="TextBox 8"/>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9" name="Group 9"/>
          <p:cNvGrpSpPr/>
          <p:nvPr/>
        </p:nvGrpSpPr>
        <p:grpSpPr>
          <a:xfrm>
            <a:off x="10510929" y="3027833"/>
            <a:ext cx="5434842" cy="635159"/>
            <a:chOff x="0" y="-38100"/>
            <a:chExt cx="2604103" cy="304336"/>
          </a:xfrm>
        </p:grpSpPr>
        <p:sp>
          <p:nvSpPr>
            <p:cNvPr id="10" name="Freeform 10"/>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11" name="TextBox 11"/>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12" name="Group 12"/>
          <p:cNvGrpSpPr/>
          <p:nvPr/>
        </p:nvGrpSpPr>
        <p:grpSpPr>
          <a:xfrm>
            <a:off x="2976886" y="2831357"/>
            <a:ext cx="905246" cy="1107627"/>
            <a:chOff x="0" y="15524"/>
            <a:chExt cx="698500" cy="854660"/>
          </a:xfrm>
        </p:grpSpPr>
        <p:sp>
          <p:nvSpPr>
            <p:cNvPr id="13" name="Freeform 13"/>
            <p:cNvSpPr/>
            <p:nvPr/>
          </p:nvSpPr>
          <p:spPr>
            <a:xfrm>
              <a:off x="0" y="15524"/>
              <a:ext cx="698500" cy="854660"/>
            </a:xfrm>
            <a:custGeom>
              <a:avLst/>
              <a:gdLst/>
              <a:ahLst/>
              <a:cxnLst/>
              <a:rect l="l" t="t" r="r" b="b"/>
              <a:pathLst>
                <a:path w="698500" h="854660">
                  <a:moveTo>
                    <a:pt x="419129" y="25133"/>
                  </a:moveTo>
                  <a:lnTo>
                    <a:pt x="628621" y="147019"/>
                  </a:lnTo>
                  <a:cubicBezTo>
                    <a:pt x="671885" y="172191"/>
                    <a:pt x="698500" y="218468"/>
                    <a:pt x="698500" y="268522"/>
                  </a:cubicBezTo>
                  <a:lnTo>
                    <a:pt x="698500" y="586139"/>
                  </a:lnTo>
                  <a:cubicBezTo>
                    <a:pt x="698500" y="636192"/>
                    <a:pt x="671885" y="682470"/>
                    <a:pt x="628621" y="707641"/>
                  </a:cubicBezTo>
                  <a:lnTo>
                    <a:pt x="419129" y="829528"/>
                  </a:lnTo>
                  <a:cubicBezTo>
                    <a:pt x="375933" y="854660"/>
                    <a:pt x="322567" y="854660"/>
                    <a:pt x="279371" y="829528"/>
                  </a:cubicBezTo>
                  <a:lnTo>
                    <a:pt x="69879" y="707641"/>
                  </a:lnTo>
                  <a:cubicBezTo>
                    <a:pt x="26615" y="682470"/>
                    <a:pt x="0" y="636192"/>
                    <a:pt x="0" y="586139"/>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14" name="TextBox 14"/>
            <p:cNvSpPr txBox="1"/>
            <p:nvPr/>
          </p:nvSpPr>
          <p:spPr>
            <a:xfrm>
              <a:off x="0" y="63500"/>
              <a:ext cx="698500" cy="682508"/>
            </a:xfrm>
            <a:prstGeom prst="rect">
              <a:avLst/>
            </a:prstGeom>
          </p:spPr>
          <p:txBody>
            <a:bodyPr lIns="50800" tIns="50800" rIns="50800" bIns="50800" rtlCol="0" anchor="ctr"/>
            <a:lstStyle/>
            <a:p>
              <a:pPr algn="ctr">
                <a:lnSpc>
                  <a:spcPts val="4016"/>
                </a:lnSpc>
              </a:pPr>
              <a:r>
                <a:rPr lang="en-US" sz="2868">
                  <a:solidFill>
                    <a:srgbClr val="FFFFFF"/>
                  </a:solidFill>
                  <a:latin typeface="Poppins Bold"/>
                </a:rPr>
                <a:t>8</a:t>
              </a:r>
            </a:p>
          </p:txBody>
        </p:sp>
      </p:grpSp>
      <p:sp>
        <p:nvSpPr>
          <p:cNvPr id="15" name="AutoShape 15"/>
          <p:cNvSpPr/>
          <p:nvPr/>
        </p:nvSpPr>
        <p:spPr>
          <a:xfrm>
            <a:off x="12970584" y="1070463"/>
            <a:ext cx="4269666" cy="0"/>
          </a:xfrm>
          <a:prstGeom prst="line">
            <a:avLst/>
          </a:prstGeom>
          <a:ln w="38100" cap="flat">
            <a:solidFill>
              <a:srgbClr val="000000"/>
            </a:solidFill>
            <a:prstDash val="solid"/>
            <a:headEnd type="none" w="sm" len="sm"/>
            <a:tailEnd type="none" w="sm" len="sm"/>
          </a:ln>
        </p:spPr>
        <p:txBody>
          <a:bodyPr/>
          <a:lstStyle/>
          <a:p>
            <a:endParaRPr lang="en-US"/>
          </a:p>
        </p:txBody>
      </p:sp>
      <p:sp>
        <p:nvSpPr>
          <p:cNvPr id="16" name="AutoShape 16"/>
          <p:cNvSpPr/>
          <p:nvPr/>
        </p:nvSpPr>
        <p:spPr>
          <a:xfrm flipH="1" flipV="1">
            <a:off x="990600" y="1051413"/>
            <a:ext cx="19050" cy="8508867"/>
          </a:xfrm>
          <a:prstGeom prst="line">
            <a:avLst/>
          </a:prstGeom>
          <a:ln w="38100" cap="flat">
            <a:solidFill>
              <a:srgbClr val="000000"/>
            </a:solidFill>
            <a:prstDash val="solid"/>
            <a:headEnd type="none" w="sm" len="sm"/>
            <a:tailEnd type="none" w="sm" len="sm"/>
          </a:ln>
        </p:spPr>
        <p:txBody>
          <a:bodyPr/>
          <a:lstStyle/>
          <a:p>
            <a:endParaRPr lang="en-US"/>
          </a:p>
        </p:txBody>
      </p:sp>
      <p:sp>
        <p:nvSpPr>
          <p:cNvPr id="17" name="AutoShape 17"/>
          <p:cNvSpPr/>
          <p:nvPr/>
        </p:nvSpPr>
        <p:spPr>
          <a:xfrm flipV="1">
            <a:off x="990600" y="1070463"/>
            <a:ext cx="2263423" cy="0"/>
          </a:xfrm>
          <a:prstGeom prst="line">
            <a:avLst/>
          </a:prstGeom>
          <a:ln w="38100" cap="flat">
            <a:solidFill>
              <a:srgbClr val="000000"/>
            </a:solidFill>
            <a:prstDash val="solid"/>
            <a:headEnd type="none" w="sm" len="sm"/>
            <a:tailEnd type="none" w="sm" len="sm"/>
          </a:ln>
        </p:spPr>
        <p:txBody>
          <a:bodyPr/>
          <a:lstStyle/>
          <a:p>
            <a:endParaRPr lang="en-US"/>
          </a:p>
        </p:txBody>
      </p:sp>
      <p:sp>
        <p:nvSpPr>
          <p:cNvPr id="18" name="AutoShape 18"/>
          <p:cNvSpPr/>
          <p:nvPr/>
        </p:nvSpPr>
        <p:spPr>
          <a:xfrm flipV="1">
            <a:off x="990523" y="9489912"/>
            <a:ext cx="16249727" cy="19048"/>
          </a:xfrm>
          <a:prstGeom prst="line">
            <a:avLst/>
          </a:prstGeom>
          <a:ln w="38100" cap="flat">
            <a:solidFill>
              <a:srgbClr val="000000"/>
            </a:solidFill>
            <a:prstDash val="solid"/>
            <a:headEnd type="none" w="sm" len="sm"/>
            <a:tailEnd type="none" w="sm" len="sm"/>
          </a:ln>
        </p:spPr>
        <p:txBody>
          <a:bodyPr/>
          <a:lstStyle/>
          <a:p>
            <a:endParaRPr lang="en-US"/>
          </a:p>
        </p:txBody>
      </p:sp>
      <p:sp>
        <p:nvSpPr>
          <p:cNvPr id="19" name="AutoShape 19"/>
          <p:cNvSpPr/>
          <p:nvPr/>
        </p:nvSpPr>
        <p:spPr>
          <a:xfrm flipH="1" flipV="1">
            <a:off x="17249775" y="1051370"/>
            <a:ext cx="19050" cy="8508867"/>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20" name="Group 20"/>
          <p:cNvGrpSpPr/>
          <p:nvPr/>
        </p:nvGrpSpPr>
        <p:grpSpPr>
          <a:xfrm>
            <a:off x="3429509" y="6782447"/>
            <a:ext cx="5434842" cy="1063811"/>
            <a:chOff x="0" y="-38100"/>
            <a:chExt cx="2604103" cy="509725"/>
          </a:xfrm>
        </p:grpSpPr>
        <p:sp>
          <p:nvSpPr>
            <p:cNvPr id="21" name="Freeform 21"/>
            <p:cNvSpPr/>
            <p:nvPr/>
          </p:nvSpPr>
          <p:spPr>
            <a:xfrm>
              <a:off x="0" y="0"/>
              <a:ext cx="2604103" cy="471625"/>
            </a:xfrm>
            <a:custGeom>
              <a:avLst/>
              <a:gdLst/>
              <a:ahLst/>
              <a:cxnLst/>
              <a:rect l="l" t="t" r="r" b="b"/>
              <a:pathLst>
                <a:path w="2604103" h="471625">
                  <a:moveTo>
                    <a:pt x="24216" y="0"/>
                  </a:moveTo>
                  <a:lnTo>
                    <a:pt x="2579886" y="0"/>
                  </a:lnTo>
                  <a:cubicBezTo>
                    <a:pt x="2586309" y="0"/>
                    <a:pt x="2592469" y="2551"/>
                    <a:pt x="2597010" y="7093"/>
                  </a:cubicBezTo>
                  <a:cubicBezTo>
                    <a:pt x="2601551" y="11634"/>
                    <a:pt x="2604103" y="17794"/>
                    <a:pt x="2604103" y="24216"/>
                  </a:cubicBezTo>
                  <a:lnTo>
                    <a:pt x="2604103" y="447408"/>
                  </a:lnTo>
                  <a:cubicBezTo>
                    <a:pt x="2604103" y="453831"/>
                    <a:pt x="2601551" y="459990"/>
                    <a:pt x="2597010" y="464532"/>
                  </a:cubicBezTo>
                  <a:cubicBezTo>
                    <a:pt x="2592469" y="469073"/>
                    <a:pt x="2586309" y="471625"/>
                    <a:pt x="2579886" y="471625"/>
                  </a:cubicBezTo>
                  <a:lnTo>
                    <a:pt x="24216" y="471625"/>
                  </a:lnTo>
                  <a:cubicBezTo>
                    <a:pt x="17794" y="471625"/>
                    <a:pt x="11634" y="469073"/>
                    <a:pt x="7093" y="464532"/>
                  </a:cubicBezTo>
                  <a:cubicBezTo>
                    <a:pt x="2551" y="459990"/>
                    <a:pt x="0" y="453831"/>
                    <a:pt x="0" y="447408"/>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22" name="TextBox 22"/>
            <p:cNvSpPr txBox="1"/>
            <p:nvPr/>
          </p:nvSpPr>
          <p:spPr>
            <a:xfrm>
              <a:off x="0" y="-38100"/>
              <a:ext cx="2604103" cy="509725"/>
            </a:xfrm>
            <a:prstGeom prst="rect">
              <a:avLst/>
            </a:prstGeom>
          </p:spPr>
          <p:txBody>
            <a:bodyPr lIns="50800" tIns="50800" rIns="50800" bIns="50800" rtlCol="0" anchor="ctr"/>
            <a:lstStyle/>
            <a:p>
              <a:pPr algn="ctr">
                <a:lnSpc>
                  <a:spcPts val="2756"/>
                </a:lnSpc>
              </a:pPr>
              <a:endParaRPr/>
            </a:p>
          </p:txBody>
        </p:sp>
      </p:grpSp>
      <p:grpSp>
        <p:nvGrpSpPr>
          <p:cNvPr id="23" name="Group 23"/>
          <p:cNvGrpSpPr/>
          <p:nvPr/>
        </p:nvGrpSpPr>
        <p:grpSpPr>
          <a:xfrm>
            <a:off x="10510929" y="6928081"/>
            <a:ext cx="5434842" cy="635159"/>
            <a:chOff x="0" y="-38100"/>
            <a:chExt cx="2604103" cy="304336"/>
          </a:xfrm>
        </p:grpSpPr>
        <p:sp>
          <p:nvSpPr>
            <p:cNvPr id="24" name="Freeform 24"/>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25" name="TextBox 25"/>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26" name="Group 26"/>
          <p:cNvGrpSpPr/>
          <p:nvPr/>
        </p:nvGrpSpPr>
        <p:grpSpPr>
          <a:xfrm>
            <a:off x="2976886" y="6800297"/>
            <a:ext cx="905246" cy="1107627"/>
            <a:chOff x="0" y="15524"/>
            <a:chExt cx="698500" cy="854660"/>
          </a:xfrm>
        </p:grpSpPr>
        <p:sp>
          <p:nvSpPr>
            <p:cNvPr id="27" name="Freeform 27"/>
            <p:cNvSpPr/>
            <p:nvPr/>
          </p:nvSpPr>
          <p:spPr>
            <a:xfrm>
              <a:off x="0" y="15524"/>
              <a:ext cx="698500" cy="854660"/>
            </a:xfrm>
            <a:custGeom>
              <a:avLst/>
              <a:gdLst/>
              <a:ahLst/>
              <a:cxnLst/>
              <a:rect l="l" t="t" r="r" b="b"/>
              <a:pathLst>
                <a:path w="698500" h="854660">
                  <a:moveTo>
                    <a:pt x="419129" y="25133"/>
                  </a:moveTo>
                  <a:lnTo>
                    <a:pt x="628621" y="147019"/>
                  </a:lnTo>
                  <a:cubicBezTo>
                    <a:pt x="671885" y="172191"/>
                    <a:pt x="698500" y="218468"/>
                    <a:pt x="698500" y="268522"/>
                  </a:cubicBezTo>
                  <a:lnTo>
                    <a:pt x="698500" y="586139"/>
                  </a:lnTo>
                  <a:cubicBezTo>
                    <a:pt x="698500" y="636192"/>
                    <a:pt x="671885" y="682470"/>
                    <a:pt x="628621" y="707641"/>
                  </a:cubicBezTo>
                  <a:lnTo>
                    <a:pt x="419129" y="829528"/>
                  </a:lnTo>
                  <a:cubicBezTo>
                    <a:pt x="375933" y="854660"/>
                    <a:pt x="322567" y="854660"/>
                    <a:pt x="279371" y="829528"/>
                  </a:cubicBezTo>
                  <a:lnTo>
                    <a:pt x="69879" y="707641"/>
                  </a:lnTo>
                  <a:cubicBezTo>
                    <a:pt x="26615" y="682470"/>
                    <a:pt x="0" y="636192"/>
                    <a:pt x="0" y="586139"/>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28" name="TextBox 28"/>
            <p:cNvSpPr txBox="1"/>
            <p:nvPr/>
          </p:nvSpPr>
          <p:spPr>
            <a:xfrm>
              <a:off x="0" y="63500"/>
              <a:ext cx="698500" cy="682508"/>
            </a:xfrm>
            <a:prstGeom prst="rect">
              <a:avLst/>
            </a:prstGeom>
          </p:spPr>
          <p:txBody>
            <a:bodyPr lIns="50800" tIns="50800" rIns="50800" bIns="50800" rtlCol="0" anchor="ctr"/>
            <a:lstStyle/>
            <a:p>
              <a:pPr algn="ctr">
                <a:lnSpc>
                  <a:spcPts val="4016"/>
                </a:lnSpc>
              </a:pPr>
              <a:r>
                <a:rPr lang="en-US" sz="2868">
                  <a:solidFill>
                    <a:srgbClr val="FFFFFF"/>
                  </a:solidFill>
                  <a:latin typeface="Poppins Bold"/>
                </a:rPr>
                <a:t>8</a:t>
              </a:r>
            </a:p>
          </p:txBody>
        </p:sp>
      </p:grpSp>
      <p:grpSp>
        <p:nvGrpSpPr>
          <p:cNvPr id="29" name="Group 29"/>
          <p:cNvGrpSpPr/>
          <p:nvPr/>
        </p:nvGrpSpPr>
        <p:grpSpPr>
          <a:xfrm>
            <a:off x="10510929" y="8142112"/>
            <a:ext cx="5434842" cy="635159"/>
            <a:chOff x="0" y="-38100"/>
            <a:chExt cx="2604103" cy="304336"/>
          </a:xfrm>
        </p:grpSpPr>
        <p:sp>
          <p:nvSpPr>
            <p:cNvPr id="30" name="Freeform 30"/>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31" name="TextBox 31"/>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32" name="Group 32"/>
          <p:cNvGrpSpPr/>
          <p:nvPr/>
        </p:nvGrpSpPr>
        <p:grpSpPr>
          <a:xfrm>
            <a:off x="9969303" y="7958730"/>
            <a:ext cx="905246" cy="1081439"/>
            <a:chOff x="0" y="15524"/>
            <a:chExt cx="698500" cy="834453"/>
          </a:xfrm>
        </p:grpSpPr>
        <p:sp>
          <p:nvSpPr>
            <p:cNvPr id="33" name="Freeform 33"/>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34" name="TextBox 34"/>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sp>
        <p:nvSpPr>
          <p:cNvPr id="35" name="TextBox 35"/>
          <p:cNvSpPr txBox="1"/>
          <p:nvPr/>
        </p:nvSpPr>
        <p:spPr>
          <a:xfrm>
            <a:off x="4163252" y="1466972"/>
            <a:ext cx="6452452" cy="604207"/>
          </a:xfrm>
          <a:prstGeom prst="rect">
            <a:avLst/>
          </a:prstGeom>
        </p:spPr>
        <p:txBody>
          <a:bodyPr lIns="0" tIns="0" rIns="0" bIns="0" rtlCol="0" anchor="t">
            <a:spAutoFit/>
          </a:bodyPr>
          <a:lstStyle/>
          <a:p>
            <a:pPr algn="ctr">
              <a:lnSpc>
                <a:spcPts val="5022"/>
              </a:lnSpc>
            </a:pPr>
            <a:r>
              <a:rPr lang="en-US" sz="3587" spc="1747">
                <a:solidFill>
                  <a:srgbClr val="A80707"/>
                </a:solidFill>
                <a:latin typeface="Antonio Bold"/>
              </a:rPr>
              <a:t>Select One</a:t>
            </a:r>
          </a:p>
        </p:txBody>
      </p:sp>
      <p:sp>
        <p:nvSpPr>
          <p:cNvPr id="36" name="TextBox 36"/>
          <p:cNvSpPr txBox="1"/>
          <p:nvPr/>
        </p:nvSpPr>
        <p:spPr>
          <a:xfrm>
            <a:off x="3948807" y="2953817"/>
            <a:ext cx="4982219" cy="793645"/>
          </a:xfrm>
          <a:prstGeom prst="rect">
            <a:avLst/>
          </a:prstGeom>
        </p:spPr>
        <p:txBody>
          <a:bodyPr lIns="0" tIns="0" rIns="0" bIns="0" rtlCol="0" anchor="t">
            <a:spAutoFit/>
          </a:bodyPr>
          <a:lstStyle/>
          <a:p>
            <a:pPr>
              <a:lnSpc>
                <a:spcPts val="3073"/>
              </a:lnSpc>
            </a:pPr>
            <a:r>
              <a:rPr lang="en-US" sz="2768">
                <a:solidFill>
                  <a:srgbClr val="000000"/>
                </a:solidFill>
                <a:latin typeface="Poppins Bold"/>
              </a:rPr>
              <a:t>French, German, Spanish, A, B, or Reading 8</a:t>
            </a:r>
          </a:p>
        </p:txBody>
      </p:sp>
      <p:grpSp>
        <p:nvGrpSpPr>
          <p:cNvPr id="37" name="Group 37"/>
          <p:cNvGrpSpPr/>
          <p:nvPr/>
        </p:nvGrpSpPr>
        <p:grpSpPr>
          <a:xfrm>
            <a:off x="9969303" y="6744699"/>
            <a:ext cx="905246" cy="1081439"/>
            <a:chOff x="0" y="15524"/>
            <a:chExt cx="698500" cy="834453"/>
          </a:xfrm>
        </p:grpSpPr>
        <p:sp>
          <p:nvSpPr>
            <p:cNvPr id="38" name="Freeform 38"/>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39" name="TextBox 39"/>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grpSp>
        <p:nvGrpSpPr>
          <p:cNvPr id="40" name="Group 40"/>
          <p:cNvGrpSpPr/>
          <p:nvPr/>
        </p:nvGrpSpPr>
        <p:grpSpPr>
          <a:xfrm>
            <a:off x="10510929" y="5714051"/>
            <a:ext cx="5434842" cy="635159"/>
            <a:chOff x="0" y="-38100"/>
            <a:chExt cx="2604103" cy="304336"/>
          </a:xfrm>
        </p:grpSpPr>
        <p:sp>
          <p:nvSpPr>
            <p:cNvPr id="41" name="Freeform 41"/>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42" name="TextBox 42"/>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43" name="Group 43"/>
          <p:cNvGrpSpPr/>
          <p:nvPr/>
        </p:nvGrpSpPr>
        <p:grpSpPr>
          <a:xfrm>
            <a:off x="9969303" y="5530668"/>
            <a:ext cx="905246" cy="1081439"/>
            <a:chOff x="0" y="15524"/>
            <a:chExt cx="698500" cy="834453"/>
          </a:xfrm>
        </p:grpSpPr>
        <p:sp>
          <p:nvSpPr>
            <p:cNvPr id="44" name="Freeform 44"/>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45" name="TextBox 45"/>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grpSp>
        <p:nvGrpSpPr>
          <p:cNvPr id="46" name="Group 46"/>
          <p:cNvGrpSpPr/>
          <p:nvPr/>
        </p:nvGrpSpPr>
        <p:grpSpPr>
          <a:xfrm>
            <a:off x="10510929" y="4216940"/>
            <a:ext cx="5434842" cy="635159"/>
            <a:chOff x="0" y="-38100"/>
            <a:chExt cx="2604103" cy="304336"/>
          </a:xfrm>
        </p:grpSpPr>
        <p:sp>
          <p:nvSpPr>
            <p:cNvPr id="47" name="Freeform 47"/>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48" name="TextBox 48"/>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49" name="Group 49"/>
          <p:cNvGrpSpPr/>
          <p:nvPr/>
        </p:nvGrpSpPr>
        <p:grpSpPr>
          <a:xfrm>
            <a:off x="9969303" y="4011775"/>
            <a:ext cx="905246" cy="1081439"/>
            <a:chOff x="0" y="15524"/>
            <a:chExt cx="698500" cy="834453"/>
          </a:xfrm>
        </p:grpSpPr>
        <p:sp>
          <p:nvSpPr>
            <p:cNvPr id="50" name="Freeform 50"/>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51" name="TextBox 51"/>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grpSp>
        <p:nvGrpSpPr>
          <p:cNvPr id="52" name="Group 52"/>
          <p:cNvGrpSpPr/>
          <p:nvPr/>
        </p:nvGrpSpPr>
        <p:grpSpPr>
          <a:xfrm>
            <a:off x="9969303" y="2844451"/>
            <a:ext cx="905246" cy="1081439"/>
            <a:chOff x="0" y="15524"/>
            <a:chExt cx="698500" cy="834453"/>
          </a:xfrm>
        </p:grpSpPr>
        <p:sp>
          <p:nvSpPr>
            <p:cNvPr id="53" name="Freeform 53"/>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54" name="TextBox 54"/>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grpSp>
        <p:nvGrpSpPr>
          <p:cNvPr id="55" name="Group 55"/>
          <p:cNvGrpSpPr/>
          <p:nvPr/>
        </p:nvGrpSpPr>
        <p:grpSpPr>
          <a:xfrm>
            <a:off x="9969303" y="1675148"/>
            <a:ext cx="905246" cy="1081439"/>
            <a:chOff x="0" y="15524"/>
            <a:chExt cx="698500" cy="834453"/>
          </a:xfrm>
        </p:grpSpPr>
        <p:sp>
          <p:nvSpPr>
            <p:cNvPr id="56" name="Freeform 56"/>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57" name="TextBox 57"/>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sp>
        <p:nvSpPr>
          <p:cNvPr id="58" name="Freeform 58"/>
          <p:cNvSpPr/>
          <p:nvPr/>
        </p:nvSpPr>
        <p:spPr>
          <a:xfrm rot="-1760333">
            <a:off x="8607845" y="2621439"/>
            <a:ext cx="1341436" cy="405784"/>
          </a:xfrm>
          <a:custGeom>
            <a:avLst/>
            <a:gdLst/>
            <a:ahLst/>
            <a:cxnLst/>
            <a:rect l="l" t="t" r="r" b="b"/>
            <a:pathLst>
              <a:path w="1341436" h="405784">
                <a:moveTo>
                  <a:pt x="0" y="0"/>
                </a:moveTo>
                <a:lnTo>
                  <a:pt x="1341436" y="0"/>
                </a:lnTo>
                <a:lnTo>
                  <a:pt x="1341436" y="405785"/>
                </a:lnTo>
                <a:lnTo>
                  <a:pt x="0" y="4057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9" name="Freeform 59"/>
          <p:cNvSpPr/>
          <p:nvPr/>
        </p:nvSpPr>
        <p:spPr>
          <a:xfrm>
            <a:off x="8665438" y="3188982"/>
            <a:ext cx="1226249" cy="370940"/>
          </a:xfrm>
          <a:custGeom>
            <a:avLst/>
            <a:gdLst/>
            <a:ahLst/>
            <a:cxnLst/>
            <a:rect l="l" t="t" r="r" b="b"/>
            <a:pathLst>
              <a:path w="1226249" h="370940">
                <a:moveTo>
                  <a:pt x="0" y="0"/>
                </a:moveTo>
                <a:lnTo>
                  <a:pt x="1226249" y="0"/>
                </a:lnTo>
                <a:lnTo>
                  <a:pt x="1226249" y="370940"/>
                </a:lnTo>
                <a:lnTo>
                  <a:pt x="0" y="3709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0" name="Freeform 60"/>
          <p:cNvSpPr/>
          <p:nvPr/>
        </p:nvSpPr>
        <p:spPr>
          <a:xfrm rot="2058062">
            <a:off x="8592110" y="3739329"/>
            <a:ext cx="1366486" cy="413362"/>
          </a:xfrm>
          <a:custGeom>
            <a:avLst/>
            <a:gdLst/>
            <a:ahLst/>
            <a:cxnLst/>
            <a:rect l="l" t="t" r="r" b="b"/>
            <a:pathLst>
              <a:path w="1366486" h="413362">
                <a:moveTo>
                  <a:pt x="0" y="0"/>
                </a:moveTo>
                <a:lnTo>
                  <a:pt x="1366487" y="0"/>
                </a:lnTo>
                <a:lnTo>
                  <a:pt x="1366487" y="413362"/>
                </a:lnTo>
                <a:lnTo>
                  <a:pt x="0" y="413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1" name="TextBox 61"/>
          <p:cNvSpPr txBox="1"/>
          <p:nvPr/>
        </p:nvSpPr>
        <p:spPr>
          <a:xfrm>
            <a:off x="3986907" y="6938238"/>
            <a:ext cx="4982219" cy="793645"/>
          </a:xfrm>
          <a:prstGeom prst="rect">
            <a:avLst/>
          </a:prstGeom>
        </p:spPr>
        <p:txBody>
          <a:bodyPr lIns="0" tIns="0" rIns="0" bIns="0" rtlCol="0" anchor="t">
            <a:spAutoFit/>
          </a:bodyPr>
          <a:lstStyle/>
          <a:p>
            <a:pPr>
              <a:lnSpc>
                <a:spcPts val="3073"/>
              </a:lnSpc>
            </a:pPr>
            <a:r>
              <a:rPr lang="en-US" sz="2768">
                <a:solidFill>
                  <a:srgbClr val="000000"/>
                </a:solidFill>
                <a:latin typeface="Poppins Bold"/>
              </a:rPr>
              <a:t>French, German, or Spanish B</a:t>
            </a:r>
          </a:p>
        </p:txBody>
      </p:sp>
      <p:sp>
        <p:nvSpPr>
          <p:cNvPr id="62" name="TextBox 62"/>
          <p:cNvSpPr txBox="1"/>
          <p:nvPr/>
        </p:nvSpPr>
        <p:spPr>
          <a:xfrm>
            <a:off x="10421926" y="7572766"/>
            <a:ext cx="6592071" cy="422596"/>
          </a:xfrm>
          <a:prstGeom prst="rect">
            <a:avLst/>
          </a:prstGeom>
        </p:spPr>
        <p:txBody>
          <a:bodyPr lIns="0" tIns="0" rIns="0" bIns="0" rtlCol="0" anchor="t">
            <a:spAutoFit/>
          </a:bodyPr>
          <a:lstStyle/>
          <a:p>
            <a:pPr algn="ctr">
              <a:lnSpc>
                <a:spcPts val="3482"/>
              </a:lnSpc>
            </a:pPr>
            <a:r>
              <a:rPr lang="en-US" sz="2487" spc="465">
                <a:solidFill>
                  <a:srgbClr val="A80707"/>
                </a:solidFill>
                <a:latin typeface="Antonio Bold"/>
              </a:rPr>
              <a:t>*Requires completion of German B</a:t>
            </a:r>
          </a:p>
        </p:txBody>
      </p:sp>
      <p:sp>
        <p:nvSpPr>
          <p:cNvPr id="63" name="TextBox 63"/>
          <p:cNvSpPr txBox="1"/>
          <p:nvPr/>
        </p:nvSpPr>
        <p:spPr>
          <a:xfrm>
            <a:off x="10412401" y="8825178"/>
            <a:ext cx="6592071" cy="422596"/>
          </a:xfrm>
          <a:prstGeom prst="rect">
            <a:avLst/>
          </a:prstGeom>
        </p:spPr>
        <p:txBody>
          <a:bodyPr lIns="0" tIns="0" rIns="0" bIns="0" rtlCol="0" anchor="t">
            <a:spAutoFit/>
          </a:bodyPr>
          <a:lstStyle/>
          <a:p>
            <a:pPr algn="ctr">
              <a:lnSpc>
                <a:spcPts val="3482"/>
              </a:lnSpc>
            </a:pPr>
            <a:r>
              <a:rPr lang="en-US" sz="2487" spc="465">
                <a:solidFill>
                  <a:srgbClr val="A80707"/>
                </a:solidFill>
                <a:latin typeface="Antonio Bold"/>
              </a:rPr>
              <a:t>*Requires completion of Spanish B</a:t>
            </a:r>
          </a:p>
        </p:txBody>
      </p:sp>
      <p:sp>
        <p:nvSpPr>
          <p:cNvPr id="64" name="TextBox 64"/>
          <p:cNvSpPr txBox="1"/>
          <p:nvPr/>
        </p:nvSpPr>
        <p:spPr>
          <a:xfrm>
            <a:off x="10412401" y="6357582"/>
            <a:ext cx="6592071" cy="422596"/>
          </a:xfrm>
          <a:prstGeom prst="rect">
            <a:avLst/>
          </a:prstGeom>
        </p:spPr>
        <p:txBody>
          <a:bodyPr lIns="0" tIns="0" rIns="0" bIns="0" rtlCol="0" anchor="t">
            <a:spAutoFit/>
          </a:bodyPr>
          <a:lstStyle/>
          <a:p>
            <a:pPr algn="ctr">
              <a:lnSpc>
                <a:spcPts val="3482"/>
              </a:lnSpc>
            </a:pPr>
            <a:r>
              <a:rPr lang="en-US" sz="2487" spc="465">
                <a:solidFill>
                  <a:srgbClr val="A80707"/>
                </a:solidFill>
                <a:latin typeface="Antonio Bold"/>
              </a:rPr>
              <a:t>*Requires completion of French B</a:t>
            </a:r>
          </a:p>
        </p:txBody>
      </p:sp>
      <p:sp>
        <p:nvSpPr>
          <p:cNvPr id="65" name="TextBox 65"/>
          <p:cNvSpPr txBox="1"/>
          <p:nvPr/>
        </p:nvSpPr>
        <p:spPr>
          <a:xfrm>
            <a:off x="11074574" y="1899416"/>
            <a:ext cx="3452650"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French I </a:t>
            </a:r>
          </a:p>
        </p:txBody>
      </p:sp>
      <p:sp>
        <p:nvSpPr>
          <p:cNvPr id="66" name="TextBox 66"/>
          <p:cNvSpPr txBox="1"/>
          <p:nvPr/>
        </p:nvSpPr>
        <p:spPr>
          <a:xfrm>
            <a:off x="11055524" y="3066954"/>
            <a:ext cx="3452650"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German I </a:t>
            </a:r>
          </a:p>
        </p:txBody>
      </p:sp>
      <p:sp>
        <p:nvSpPr>
          <p:cNvPr id="67" name="TextBox 67"/>
          <p:cNvSpPr txBox="1"/>
          <p:nvPr/>
        </p:nvSpPr>
        <p:spPr>
          <a:xfrm>
            <a:off x="10995366" y="4331047"/>
            <a:ext cx="4565571" cy="523092"/>
          </a:xfrm>
          <a:prstGeom prst="rect">
            <a:avLst/>
          </a:prstGeom>
        </p:spPr>
        <p:txBody>
          <a:bodyPr wrap="square" lIns="0" tIns="0" rIns="0" bIns="0" rtlCol="0" anchor="t">
            <a:spAutoFit/>
          </a:bodyPr>
          <a:lstStyle/>
          <a:p>
            <a:pPr>
              <a:lnSpc>
                <a:spcPts val="4296"/>
              </a:lnSpc>
              <a:spcBef>
                <a:spcPct val="0"/>
              </a:spcBef>
            </a:pPr>
            <a:r>
              <a:rPr lang="en-US" sz="3050" b="1">
                <a:solidFill>
                  <a:srgbClr val="000000"/>
                </a:solidFill>
                <a:latin typeface="Poppins Bold"/>
              </a:rPr>
              <a:t>Spanish IB or Spanish I</a:t>
            </a:r>
            <a:endParaRPr lang="en-US" sz="3068" b="1">
              <a:solidFill>
                <a:srgbClr val="000000"/>
              </a:solidFill>
              <a:latin typeface="Poppins Bold"/>
            </a:endParaRPr>
          </a:p>
        </p:txBody>
      </p:sp>
      <p:sp>
        <p:nvSpPr>
          <p:cNvPr id="68" name="TextBox 68"/>
          <p:cNvSpPr txBox="1"/>
          <p:nvPr/>
        </p:nvSpPr>
        <p:spPr>
          <a:xfrm>
            <a:off x="11017424" y="5743647"/>
            <a:ext cx="3452650"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French II</a:t>
            </a:r>
          </a:p>
        </p:txBody>
      </p:sp>
      <p:sp>
        <p:nvSpPr>
          <p:cNvPr id="69" name="TextBox 69"/>
          <p:cNvSpPr txBox="1"/>
          <p:nvPr/>
        </p:nvSpPr>
        <p:spPr>
          <a:xfrm>
            <a:off x="10988849" y="6964907"/>
            <a:ext cx="3452650"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German II</a:t>
            </a:r>
          </a:p>
        </p:txBody>
      </p:sp>
      <p:sp>
        <p:nvSpPr>
          <p:cNvPr id="70" name="TextBox 70"/>
          <p:cNvSpPr txBox="1"/>
          <p:nvPr/>
        </p:nvSpPr>
        <p:spPr>
          <a:xfrm>
            <a:off x="11045999" y="8166812"/>
            <a:ext cx="3452650"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Spanish II</a:t>
            </a:r>
          </a:p>
        </p:txBody>
      </p:sp>
      <p:sp>
        <p:nvSpPr>
          <p:cNvPr id="71" name="TextBox 71"/>
          <p:cNvSpPr txBox="1"/>
          <p:nvPr/>
        </p:nvSpPr>
        <p:spPr>
          <a:xfrm>
            <a:off x="10460026" y="4871149"/>
            <a:ext cx="6592071" cy="422596"/>
          </a:xfrm>
          <a:prstGeom prst="rect">
            <a:avLst/>
          </a:prstGeom>
        </p:spPr>
        <p:txBody>
          <a:bodyPr lIns="0" tIns="0" rIns="0" bIns="0" rtlCol="0" anchor="t">
            <a:spAutoFit/>
          </a:bodyPr>
          <a:lstStyle/>
          <a:p>
            <a:pPr algn="ctr">
              <a:lnSpc>
                <a:spcPts val="3482"/>
              </a:lnSpc>
            </a:pPr>
            <a:r>
              <a:rPr lang="en-US" sz="2487" spc="465">
                <a:solidFill>
                  <a:srgbClr val="A80707"/>
                </a:solidFill>
                <a:latin typeface="Antonio Bold"/>
              </a:rPr>
              <a:t>*Requires completion of Spanish A</a:t>
            </a:r>
          </a:p>
        </p:txBody>
      </p:sp>
      <p:sp>
        <p:nvSpPr>
          <p:cNvPr id="72" name="Freeform 72"/>
          <p:cNvSpPr/>
          <p:nvPr/>
        </p:nvSpPr>
        <p:spPr>
          <a:xfrm rot="-1816180">
            <a:off x="8473282" y="6706696"/>
            <a:ext cx="1341436" cy="405784"/>
          </a:xfrm>
          <a:custGeom>
            <a:avLst/>
            <a:gdLst/>
            <a:ahLst/>
            <a:cxnLst/>
            <a:rect l="l" t="t" r="r" b="b"/>
            <a:pathLst>
              <a:path w="1341436" h="405784">
                <a:moveTo>
                  <a:pt x="0" y="0"/>
                </a:moveTo>
                <a:lnTo>
                  <a:pt x="1341436" y="0"/>
                </a:lnTo>
                <a:lnTo>
                  <a:pt x="1341436" y="405784"/>
                </a:lnTo>
                <a:lnTo>
                  <a:pt x="0" y="405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3" name="Freeform 73"/>
          <p:cNvSpPr/>
          <p:nvPr/>
        </p:nvSpPr>
        <p:spPr>
          <a:xfrm>
            <a:off x="8530875" y="7149590"/>
            <a:ext cx="1226249" cy="370940"/>
          </a:xfrm>
          <a:custGeom>
            <a:avLst/>
            <a:gdLst/>
            <a:ahLst/>
            <a:cxnLst/>
            <a:rect l="l" t="t" r="r" b="b"/>
            <a:pathLst>
              <a:path w="1226249" h="370940">
                <a:moveTo>
                  <a:pt x="0" y="0"/>
                </a:moveTo>
                <a:lnTo>
                  <a:pt x="1226250" y="0"/>
                </a:lnTo>
                <a:lnTo>
                  <a:pt x="1226250" y="370941"/>
                </a:lnTo>
                <a:lnTo>
                  <a:pt x="0" y="3709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4" name="Freeform 74"/>
          <p:cNvSpPr/>
          <p:nvPr/>
        </p:nvSpPr>
        <p:spPr>
          <a:xfrm rot="2058062">
            <a:off x="8461411" y="7582145"/>
            <a:ext cx="1366486" cy="413362"/>
          </a:xfrm>
          <a:custGeom>
            <a:avLst/>
            <a:gdLst/>
            <a:ahLst/>
            <a:cxnLst/>
            <a:rect l="l" t="t" r="r" b="b"/>
            <a:pathLst>
              <a:path w="1366486" h="413362">
                <a:moveTo>
                  <a:pt x="0" y="0"/>
                </a:moveTo>
                <a:lnTo>
                  <a:pt x="1366486" y="0"/>
                </a:lnTo>
                <a:lnTo>
                  <a:pt x="1366486" y="413362"/>
                </a:lnTo>
                <a:lnTo>
                  <a:pt x="0" y="413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54023" y="515335"/>
            <a:ext cx="10618584" cy="1072155"/>
          </a:xfrm>
          <a:prstGeom prst="rect">
            <a:avLst/>
          </a:prstGeom>
        </p:spPr>
        <p:txBody>
          <a:bodyPr lIns="0" tIns="0" rIns="0" bIns="0" rtlCol="0" anchor="t">
            <a:spAutoFit/>
          </a:bodyPr>
          <a:lstStyle/>
          <a:p>
            <a:pPr algn="ctr">
              <a:lnSpc>
                <a:spcPts val="8564"/>
              </a:lnSpc>
            </a:pPr>
            <a:r>
              <a:rPr lang="en-US" sz="6797">
                <a:solidFill>
                  <a:srgbClr val="000000"/>
                </a:solidFill>
                <a:latin typeface="Anton Bold"/>
              </a:rPr>
              <a:t>9th Grade Physical Education </a:t>
            </a:r>
          </a:p>
        </p:txBody>
      </p:sp>
      <p:sp>
        <p:nvSpPr>
          <p:cNvPr id="3" name="TextBox 3"/>
          <p:cNvSpPr txBox="1"/>
          <p:nvPr/>
        </p:nvSpPr>
        <p:spPr>
          <a:xfrm>
            <a:off x="5267001" y="1520815"/>
            <a:ext cx="6452452" cy="604207"/>
          </a:xfrm>
          <a:prstGeom prst="rect">
            <a:avLst/>
          </a:prstGeom>
        </p:spPr>
        <p:txBody>
          <a:bodyPr lIns="0" tIns="0" rIns="0" bIns="0" rtlCol="0" anchor="t">
            <a:spAutoFit/>
          </a:bodyPr>
          <a:lstStyle/>
          <a:p>
            <a:pPr algn="ctr">
              <a:lnSpc>
                <a:spcPts val="5022"/>
              </a:lnSpc>
            </a:pPr>
            <a:r>
              <a:rPr lang="en-US" sz="3587" spc="1747">
                <a:solidFill>
                  <a:srgbClr val="A80707"/>
                </a:solidFill>
                <a:latin typeface="Antonio Bold"/>
              </a:rPr>
              <a:t>Select Both</a:t>
            </a:r>
          </a:p>
        </p:txBody>
      </p:sp>
      <p:grpSp>
        <p:nvGrpSpPr>
          <p:cNvPr id="4" name="Group 4"/>
          <p:cNvGrpSpPr/>
          <p:nvPr/>
        </p:nvGrpSpPr>
        <p:grpSpPr>
          <a:xfrm>
            <a:off x="3543049" y="2859632"/>
            <a:ext cx="5434842" cy="1204440"/>
            <a:chOff x="0" y="-38100"/>
            <a:chExt cx="2604103" cy="577107"/>
          </a:xfrm>
        </p:grpSpPr>
        <p:sp>
          <p:nvSpPr>
            <p:cNvPr id="5" name="Freeform 5"/>
            <p:cNvSpPr/>
            <p:nvPr/>
          </p:nvSpPr>
          <p:spPr>
            <a:xfrm>
              <a:off x="0" y="0"/>
              <a:ext cx="2604103" cy="539007"/>
            </a:xfrm>
            <a:custGeom>
              <a:avLst/>
              <a:gdLst/>
              <a:ahLst/>
              <a:cxnLst/>
              <a:rect l="l" t="t" r="r" b="b"/>
              <a:pathLst>
                <a:path w="2604103" h="539007">
                  <a:moveTo>
                    <a:pt x="24216" y="0"/>
                  </a:moveTo>
                  <a:lnTo>
                    <a:pt x="2579886" y="0"/>
                  </a:lnTo>
                  <a:cubicBezTo>
                    <a:pt x="2586309" y="0"/>
                    <a:pt x="2592469" y="2551"/>
                    <a:pt x="2597010" y="7093"/>
                  </a:cubicBezTo>
                  <a:cubicBezTo>
                    <a:pt x="2601551" y="11634"/>
                    <a:pt x="2604103" y="17794"/>
                    <a:pt x="2604103" y="24216"/>
                  </a:cubicBezTo>
                  <a:lnTo>
                    <a:pt x="2604103" y="514790"/>
                  </a:lnTo>
                  <a:cubicBezTo>
                    <a:pt x="2604103" y="521213"/>
                    <a:pt x="2601551" y="527373"/>
                    <a:pt x="2597010" y="531914"/>
                  </a:cubicBezTo>
                  <a:cubicBezTo>
                    <a:pt x="2592469" y="536456"/>
                    <a:pt x="2586309" y="539007"/>
                    <a:pt x="2579886" y="539007"/>
                  </a:cubicBezTo>
                  <a:lnTo>
                    <a:pt x="24216" y="539007"/>
                  </a:lnTo>
                  <a:cubicBezTo>
                    <a:pt x="17794" y="539007"/>
                    <a:pt x="11634" y="536456"/>
                    <a:pt x="7093" y="531914"/>
                  </a:cubicBezTo>
                  <a:cubicBezTo>
                    <a:pt x="2551" y="527373"/>
                    <a:pt x="0" y="521213"/>
                    <a:pt x="0" y="51479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6" name="TextBox 6"/>
            <p:cNvSpPr txBox="1"/>
            <p:nvPr/>
          </p:nvSpPr>
          <p:spPr>
            <a:xfrm>
              <a:off x="0" y="-38100"/>
              <a:ext cx="2604103" cy="577107"/>
            </a:xfrm>
            <a:prstGeom prst="rect">
              <a:avLst/>
            </a:prstGeom>
          </p:spPr>
          <p:txBody>
            <a:bodyPr lIns="50800" tIns="50800" rIns="50800" bIns="50800" rtlCol="0" anchor="ctr"/>
            <a:lstStyle/>
            <a:p>
              <a:pPr algn="ctr">
                <a:lnSpc>
                  <a:spcPts val="2756"/>
                </a:lnSpc>
              </a:pPr>
              <a:endParaRPr/>
            </a:p>
          </p:txBody>
        </p:sp>
      </p:grpSp>
      <p:grpSp>
        <p:nvGrpSpPr>
          <p:cNvPr id="7" name="Group 7"/>
          <p:cNvGrpSpPr/>
          <p:nvPr/>
        </p:nvGrpSpPr>
        <p:grpSpPr>
          <a:xfrm>
            <a:off x="5990913" y="5022839"/>
            <a:ext cx="6306173" cy="3815684"/>
            <a:chOff x="0" y="0"/>
            <a:chExt cx="8408231" cy="5087579"/>
          </a:xfrm>
        </p:grpSpPr>
        <p:pic>
          <p:nvPicPr>
            <p:cNvPr id="8" name="Picture 8"/>
            <p:cNvPicPr>
              <a:picLocks noChangeAspect="1"/>
            </p:cNvPicPr>
            <p:nvPr/>
          </p:nvPicPr>
          <p:blipFill>
            <a:blip r:embed="rId2"/>
            <a:srcRect l="14531" r="2833"/>
            <a:stretch>
              <a:fillRect/>
            </a:stretch>
          </p:blipFill>
          <p:spPr>
            <a:xfrm>
              <a:off x="0" y="0"/>
              <a:ext cx="8408231" cy="5087579"/>
            </a:xfrm>
            <a:prstGeom prst="rect">
              <a:avLst/>
            </a:prstGeom>
          </p:spPr>
        </p:pic>
      </p:grpSp>
      <p:sp>
        <p:nvSpPr>
          <p:cNvPr id="9" name="Freeform 9"/>
          <p:cNvSpPr/>
          <p:nvPr/>
        </p:nvSpPr>
        <p:spPr>
          <a:xfrm rot="5400000">
            <a:off x="4853919" y="5881368"/>
            <a:ext cx="3815684" cy="2098626"/>
          </a:xfrm>
          <a:custGeom>
            <a:avLst/>
            <a:gdLst/>
            <a:ahLst/>
            <a:cxnLst/>
            <a:rect l="l" t="t" r="r" b="b"/>
            <a:pathLst>
              <a:path w="3815684" h="2098626">
                <a:moveTo>
                  <a:pt x="0" y="0"/>
                </a:moveTo>
                <a:lnTo>
                  <a:pt x="3815685" y="0"/>
                </a:lnTo>
                <a:lnTo>
                  <a:pt x="3815685" y="2098626"/>
                </a:lnTo>
                <a:lnTo>
                  <a:pt x="0" y="2098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10510929" y="2487684"/>
            <a:ext cx="5434842" cy="635159"/>
            <a:chOff x="0" y="-38100"/>
            <a:chExt cx="2604103" cy="304336"/>
          </a:xfrm>
        </p:grpSpPr>
        <p:sp>
          <p:nvSpPr>
            <p:cNvPr id="11" name="Freeform 11"/>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12" name="TextBox 12"/>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13" name="Group 13"/>
          <p:cNvGrpSpPr/>
          <p:nvPr/>
        </p:nvGrpSpPr>
        <p:grpSpPr>
          <a:xfrm>
            <a:off x="10510929" y="3809387"/>
            <a:ext cx="5434842" cy="635159"/>
            <a:chOff x="0" y="-38100"/>
            <a:chExt cx="2604103" cy="304336"/>
          </a:xfrm>
        </p:grpSpPr>
        <p:sp>
          <p:nvSpPr>
            <p:cNvPr id="14" name="Freeform 14"/>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15" name="TextBox 15"/>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16" name="Group 16"/>
          <p:cNvGrpSpPr/>
          <p:nvPr/>
        </p:nvGrpSpPr>
        <p:grpSpPr>
          <a:xfrm>
            <a:off x="2672076" y="2783812"/>
            <a:ext cx="1163894" cy="1435596"/>
            <a:chOff x="0" y="12074"/>
            <a:chExt cx="698500" cy="861559"/>
          </a:xfrm>
        </p:grpSpPr>
        <p:sp>
          <p:nvSpPr>
            <p:cNvPr id="17" name="Freeform 17"/>
            <p:cNvSpPr/>
            <p:nvPr/>
          </p:nvSpPr>
          <p:spPr>
            <a:xfrm>
              <a:off x="0" y="12074"/>
              <a:ext cx="698500" cy="861559"/>
            </a:xfrm>
            <a:custGeom>
              <a:avLst/>
              <a:gdLst/>
              <a:ahLst/>
              <a:cxnLst/>
              <a:rect l="l" t="t" r="r" b="b"/>
              <a:pathLst>
                <a:path w="698500" h="861559">
                  <a:moveTo>
                    <a:pt x="403600" y="19548"/>
                  </a:moveTo>
                  <a:lnTo>
                    <a:pt x="644150" y="159504"/>
                  </a:lnTo>
                  <a:cubicBezTo>
                    <a:pt x="677799" y="179082"/>
                    <a:pt x="698500" y="215076"/>
                    <a:pt x="698500" y="254006"/>
                  </a:cubicBezTo>
                  <a:lnTo>
                    <a:pt x="698500" y="607555"/>
                  </a:lnTo>
                  <a:cubicBezTo>
                    <a:pt x="698500" y="646485"/>
                    <a:pt x="677799" y="682479"/>
                    <a:pt x="644150" y="702056"/>
                  </a:cubicBezTo>
                  <a:lnTo>
                    <a:pt x="403600" y="842013"/>
                  </a:lnTo>
                  <a:cubicBezTo>
                    <a:pt x="370003" y="861560"/>
                    <a:pt x="328497" y="861560"/>
                    <a:pt x="294900" y="842013"/>
                  </a:cubicBezTo>
                  <a:lnTo>
                    <a:pt x="54350" y="702056"/>
                  </a:lnTo>
                  <a:cubicBezTo>
                    <a:pt x="20701" y="682479"/>
                    <a:pt x="0" y="646485"/>
                    <a:pt x="0" y="607555"/>
                  </a:cubicBezTo>
                  <a:lnTo>
                    <a:pt x="0" y="254006"/>
                  </a:lnTo>
                  <a:cubicBezTo>
                    <a:pt x="0" y="215076"/>
                    <a:pt x="20701" y="179082"/>
                    <a:pt x="54350" y="159504"/>
                  </a:cubicBezTo>
                  <a:lnTo>
                    <a:pt x="294900" y="19548"/>
                  </a:lnTo>
                  <a:cubicBezTo>
                    <a:pt x="328497" y="0"/>
                    <a:pt x="370003" y="0"/>
                    <a:pt x="403600" y="19548"/>
                  </a:cubicBezTo>
                  <a:close/>
                </a:path>
              </a:pathLst>
            </a:custGeom>
            <a:solidFill>
              <a:srgbClr val="CD0909"/>
            </a:solidFill>
            <a:ln cap="sq">
              <a:noFill/>
              <a:prstDash val="solid"/>
              <a:miter/>
            </a:ln>
          </p:spPr>
          <p:txBody>
            <a:bodyPr/>
            <a:lstStyle/>
            <a:p>
              <a:endParaRPr lang="en-US"/>
            </a:p>
          </p:txBody>
        </p:sp>
        <p:sp>
          <p:nvSpPr>
            <p:cNvPr id="18" name="TextBox 18"/>
            <p:cNvSpPr txBox="1"/>
            <p:nvPr/>
          </p:nvSpPr>
          <p:spPr>
            <a:xfrm>
              <a:off x="0" y="63500"/>
              <a:ext cx="698500" cy="682508"/>
            </a:xfrm>
            <a:prstGeom prst="rect">
              <a:avLst/>
            </a:prstGeom>
          </p:spPr>
          <p:txBody>
            <a:bodyPr lIns="50800" tIns="50800" rIns="50800" bIns="50800" rtlCol="0" anchor="ctr"/>
            <a:lstStyle/>
            <a:p>
              <a:pPr algn="ctr">
                <a:lnSpc>
                  <a:spcPts val="4016"/>
                </a:lnSpc>
              </a:pPr>
              <a:r>
                <a:rPr lang="en-US" sz="2868">
                  <a:solidFill>
                    <a:srgbClr val="FFFFFF"/>
                  </a:solidFill>
                  <a:latin typeface="Poppins Bold"/>
                </a:rPr>
                <a:t>8</a:t>
              </a:r>
            </a:p>
          </p:txBody>
        </p:sp>
      </p:grpSp>
      <p:grpSp>
        <p:nvGrpSpPr>
          <p:cNvPr id="19" name="Group 19"/>
          <p:cNvGrpSpPr/>
          <p:nvPr/>
        </p:nvGrpSpPr>
        <p:grpSpPr>
          <a:xfrm>
            <a:off x="9777991" y="2304302"/>
            <a:ext cx="905246" cy="1081439"/>
            <a:chOff x="0" y="15524"/>
            <a:chExt cx="698500" cy="834453"/>
          </a:xfrm>
        </p:grpSpPr>
        <p:sp>
          <p:nvSpPr>
            <p:cNvPr id="20" name="Freeform 20"/>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21" name="TextBox 21"/>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grpSp>
        <p:nvGrpSpPr>
          <p:cNvPr id="22" name="Group 22"/>
          <p:cNvGrpSpPr/>
          <p:nvPr/>
        </p:nvGrpSpPr>
        <p:grpSpPr>
          <a:xfrm>
            <a:off x="9777991" y="3626005"/>
            <a:ext cx="905246" cy="1081439"/>
            <a:chOff x="0" y="15524"/>
            <a:chExt cx="698500" cy="834453"/>
          </a:xfrm>
        </p:grpSpPr>
        <p:sp>
          <p:nvSpPr>
            <p:cNvPr id="23" name="Freeform 23"/>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24" name="TextBox 24"/>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sp>
        <p:nvSpPr>
          <p:cNvPr id="25" name="TextBox 25"/>
          <p:cNvSpPr txBox="1"/>
          <p:nvPr/>
        </p:nvSpPr>
        <p:spPr>
          <a:xfrm>
            <a:off x="3884669" y="2957016"/>
            <a:ext cx="5754184" cy="1012988"/>
          </a:xfrm>
          <a:prstGeom prst="rect">
            <a:avLst/>
          </a:prstGeom>
        </p:spPr>
        <p:txBody>
          <a:bodyPr lIns="0" tIns="0" rIns="0" bIns="0" rtlCol="0" anchor="t">
            <a:spAutoFit/>
          </a:bodyPr>
          <a:lstStyle/>
          <a:p>
            <a:pPr>
              <a:lnSpc>
                <a:spcPts val="4016"/>
              </a:lnSpc>
            </a:pPr>
            <a:r>
              <a:rPr lang="en-US" sz="2868">
                <a:solidFill>
                  <a:srgbClr val="000000"/>
                </a:solidFill>
                <a:latin typeface="Poppins Bold"/>
              </a:rPr>
              <a:t> Physical Education </a:t>
            </a:r>
          </a:p>
          <a:p>
            <a:pPr>
              <a:lnSpc>
                <a:spcPts val="4016"/>
              </a:lnSpc>
              <a:spcBef>
                <a:spcPct val="0"/>
              </a:spcBef>
            </a:pPr>
            <a:r>
              <a:rPr lang="en-US" sz="2868">
                <a:solidFill>
                  <a:srgbClr val="000000"/>
                </a:solidFill>
                <a:latin typeface="Poppins Bold"/>
              </a:rPr>
              <a:t> Health</a:t>
            </a:r>
          </a:p>
        </p:txBody>
      </p:sp>
      <p:sp>
        <p:nvSpPr>
          <p:cNvPr id="26" name="TextBox 26"/>
          <p:cNvSpPr txBox="1"/>
          <p:nvPr/>
        </p:nvSpPr>
        <p:spPr>
          <a:xfrm>
            <a:off x="10783510" y="2526805"/>
            <a:ext cx="5152736"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Physical Education </a:t>
            </a:r>
          </a:p>
        </p:txBody>
      </p:sp>
      <p:sp>
        <p:nvSpPr>
          <p:cNvPr id="27" name="Freeform 27"/>
          <p:cNvSpPr/>
          <p:nvPr/>
        </p:nvSpPr>
        <p:spPr>
          <a:xfrm rot="-1488191">
            <a:off x="8514742" y="3044281"/>
            <a:ext cx="1241734" cy="375624"/>
          </a:xfrm>
          <a:custGeom>
            <a:avLst/>
            <a:gdLst/>
            <a:ahLst/>
            <a:cxnLst/>
            <a:rect l="l" t="t" r="r" b="b"/>
            <a:pathLst>
              <a:path w="1241734" h="375624">
                <a:moveTo>
                  <a:pt x="0" y="0"/>
                </a:moveTo>
                <a:lnTo>
                  <a:pt x="1241734" y="0"/>
                </a:lnTo>
                <a:lnTo>
                  <a:pt x="1241734" y="375624"/>
                </a:lnTo>
                <a:lnTo>
                  <a:pt x="0" y="3756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Freeform 28"/>
          <p:cNvSpPr/>
          <p:nvPr/>
        </p:nvSpPr>
        <p:spPr>
          <a:xfrm rot="911467">
            <a:off x="8489177" y="3533166"/>
            <a:ext cx="1239755" cy="375026"/>
          </a:xfrm>
          <a:custGeom>
            <a:avLst/>
            <a:gdLst/>
            <a:ahLst/>
            <a:cxnLst/>
            <a:rect l="l" t="t" r="r" b="b"/>
            <a:pathLst>
              <a:path w="1239755" h="375026">
                <a:moveTo>
                  <a:pt x="0" y="0"/>
                </a:moveTo>
                <a:lnTo>
                  <a:pt x="1239755" y="0"/>
                </a:lnTo>
                <a:lnTo>
                  <a:pt x="1239755" y="375026"/>
                </a:lnTo>
                <a:lnTo>
                  <a:pt x="0" y="3750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AutoShape 29"/>
          <p:cNvSpPr/>
          <p:nvPr/>
        </p:nvSpPr>
        <p:spPr>
          <a:xfrm>
            <a:off x="13872606" y="1070463"/>
            <a:ext cx="3367644" cy="0"/>
          </a:xfrm>
          <a:prstGeom prst="line">
            <a:avLst/>
          </a:prstGeom>
          <a:ln w="38100" cap="flat">
            <a:solidFill>
              <a:srgbClr val="000000"/>
            </a:solidFill>
            <a:prstDash val="solid"/>
            <a:headEnd type="none" w="sm" len="sm"/>
            <a:tailEnd type="none" w="sm" len="sm"/>
          </a:ln>
        </p:spPr>
        <p:txBody>
          <a:bodyPr/>
          <a:lstStyle/>
          <a:p>
            <a:endParaRPr lang="en-US"/>
          </a:p>
        </p:txBody>
      </p:sp>
      <p:sp>
        <p:nvSpPr>
          <p:cNvPr id="30" name="AutoShape 30"/>
          <p:cNvSpPr/>
          <p:nvPr/>
        </p:nvSpPr>
        <p:spPr>
          <a:xfrm flipH="1" flipV="1">
            <a:off x="990600" y="1051413"/>
            <a:ext cx="19050" cy="8508867"/>
          </a:xfrm>
          <a:prstGeom prst="line">
            <a:avLst/>
          </a:prstGeom>
          <a:ln w="38100" cap="flat">
            <a:solidFill>
              <a:srgbClr val="000000"/>
            </a:solidFill>
            <a:prstDash val="solid"/>
            <a:headEnd type="none" w="sm" len="sm"/>
            <a:tailEnd type="none" w="sm" len="sm"/>
          </a:ln>
        </p:spPr>
        <p:txBody>
          <a:bodyPr/>
          <a:lstStyle/>
          <a:p>
            <a:endParaRPr lang="en-US"/>
          </a:p>
        </p:txBody>
      </p:sp>
      <p:sp>
        <p:nvSpPr>
          <p:cNvPr id="31" name="AutoShape 31"/>
          <p:cNvSpPr/>
          <p:nvPr/>
        </p:nvSpPr>
        <p:spPr>
          <a:xfrm flipV="1">
            <a:off x="990523" y="1070463"/>
            <a:ext cx="226350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2" name="AutoShape 32"/>
          <p:cNvSpPr/>
          <p:nvPr/>
        </p:nvSpPr>
        <p:spPr>
          <a:xfrm flipV="1">
            <a:off x="990523" y="9489912"/>
            <a:ext cx="16249727" cy="19048"/>
          </a:xfrm>
          <a:prstGeom prst="line">
            <a:avLst/>
          </a:prstGeom>
          <a:ln w="38100" cap="flat">
            <a:solidFill>
              <a:srgbClr val="000000"/>
            </a:solidFill>
            <a:prstDash val="solid"/>
            <a:headEnd type="none" w="sm" len="sm"/>
            <a:tailEnd type="none" w="sm" len="sm"/>
          </a:ln>
        </p:spPr>
        <p:txBody>
          <a:bodyPr/>
          <a:lstStyle/>
          <a:p>
            <a:endParaRPr lang="en-US"/>
          </a:p>
        </p:txBody>
      </p:sp>
      <p:sp>
        <p:nvSpPr>
          <p:cNvPr id="33" name="AutoShape 33"/>
          <p:cNvSpPr/>
          <p:nvPr/>
        </p:nvSpPr>
        <p:spPr>
          <a:xfrm flipH="1" flipV="1">
            <a:off x="17249775" y="1051370"/>
            <a:ext cx="19050" cy="8508867"/>
          </a:xfrm>
          <a:prstGeom prst="line">
            <a:avLst/>
          </a:prstGeom>
          <a:ln w="38100" cap="flat">
            <a:solidFill>
              <a:srgbClr val="000000"/>
            </a:solidFill>
            <a:prstDash val="solid"/>
            <a:headEnd type="none" w="sm" len="sm"/>
            <a:tailEnd type="none" w="sm" len="sm"/>
          </a:ln>
        </p:spPr>
        <p:txBody>
          <a:bodyPr/>
          <a:lstStyle/>
          <a:p>
            <a:endParaRPr lang="en-US"/>
          </a:p>
        </p:txBody>
      </p:sp>
      <p:sp>
        <p:nvSpPr>
          <p:cNvPr id="34" name="TextBox 34"/>
          <p:cNvSpPr txBox="1"/>
          <p:nvPr/>
        </p:nvSpPr>
        <p:spPr>
          <a:xfrm>
            <a:off x="10773985" y="3840349"/>
            <a:ext cx="5152736" cy="550708"/>
          </a:xfrm>
          <a:prstGeom prst="rect">
            <a:avLst/>
          </a:prstGeom>
        </p:spPr>
        <p:txBody>
          <a:bodyPr lIns="0" tIns="0" rIns="0" bIns="0" rtlCol="0" anchor="t">
            <a:spAutoFit/>
          </a:bodyPr>
          <a:lstStyle/>
          <a:p>
            <a:pPr>
              <a:lnSpc>
                <a:spcPts val="4296"/>
              </a:lnSpc>
              <a:spcBef>
                <a:spcPct val="0"/>
              </a:spcBef>
            </a:pPr>
            <a:r>
              <a:rPr lang="en-US" sz="3068">
                <a:solidFill>
                  <a:srgbClr val="000000"/>
                </a:solidFill>
                <a:latin typeface="Poppins Bold"/>
              </a:rPr>
              <a:t>Personal Wellness</a:t>
            </a:r>
          </a:p>
        </p:txBody>
      </p:sp>
      <p:sp>
        <p:nvSpPr>
          <p:cNvPr id="35" name="TextBox 35"/>
          <p:cNvSpPr txBox="1"/>
          <p:nvPr/>
        </p:nvSpPr>
        <p:spPr>
          <a:xfrm>
            <a:off x="11483337" y="3069482"/>
            <a:ext cx="2905946" cy="479111"/>
          </a:xfrm>
          <a:prstGeom prst="rect">
            <a:avLst/>
          </a:prstGeom>
        </p:spPr>
        <p:txBody>
          <a:bodyPr lIns="0" tIns="0" rIns="0" bIns="0" rtlCol="0" anchor="t">
            <a:spAutoFit/>
          </a:bodyPr>
          <a:lstStyle/>
          <a:p>
            <a:pPr algn="ctr">
              <a:lnSpc>
                <a:spcPts val="4042"/>
              </a:lnSpc>
            </a:pPr>
            <a:r>
              <a:rPr lang="en-US" sz="2887" spc="539">
                <a:solidFill>
                  <a:srgbClr val="A80707"/>
                </a:solidFill>
                <a:latin typeface="Antonio Bold"/>
              </a:rPr>
              <a:t>*(PE I, II)</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54023" y="515335"/>
            <a:ext cx="10618584" cy="1072155"/>
          </a:xfrm>
          <a:prstGeom prst="rect">
            <a:avLst/>
          </a:prstGeom>
        </p:spPr>
        <p:txBody>
          <a:bodyPr lIns="0" tIns="0" rIns="0" bIns="0" rtlCol="0" anchor="t">
            <a:spAutoFit/>
          </a:bodyPr>
          <a:lstStyle/>
          <a:p>
            <a:pPr algn="ctr">
              <a:lnSpc>
                <a:spcPts val="8564"/>
              </a:lnSpc>
            </a:pPr>
            <a:r>
              <a:rPr lang="en-US" sz="6797">
                <a:solidFill>
                  <a:srgbClr val="000000"/>
                </a:solidFill>
                <a:latin typeface="Anton Bold"/>
              </a:rPr>
              <a:t>9th Grade Technology Credit </a:t>
            </a:r>
          </a:p>
        </p:txBody>
      </p:sp>
      <p:grpSp>
        <p:nvGrpSpPr>
          <p:cNvPr id="3" name="Group 3"/>
          <p:cNvGrpSpPr/>
          <p:nvPr/>
        </p:nvGrpSpPr>
        <p:grpSpPr>
          <a:xfrm>
            <a:off x="3263548" y="4581892"/>
            <a:ext cx="5434842" cy="1238480"/>
            <a:chOff x="0" y="-38100"/>
            <a:chExt cx="2604103" cy="593418"/>
          </a:xfrm>
        </p:grpSpPr>
        <p:sp>
          <p:nvSpPr>
            <p:cNvPr id="4" name="Freeform 4"/>
            <p:cNvSpPr/>
            <p:nvPr/>
          </p:nvSpPr>
          <p:spPr>
            <a:xfrm>
              <a:off x="0" y="0"/>
              <a:ext cx="2604103" cy="555318"/>
            </a:xfrm>
            <a:custGeom>
              <a:avLst/>
              <a:gdLst/>
              <a:ahLst/>
              <a:cxnLst/>
              <a:rect l="l" t="t" r="r" b="b"/>
              <a:pathLst>
                <a:path w="2604103" h="555318">
                  <a:moveTo>
                    <a:pt x="24216" y="0"/>
                  </a:moveTo>
                  <a:lnTo>
                    <a:pt x="2579886" y="0"/>
                  </a:lnTo>
                  <a:cubicBezTo>
                    <a:pt x="2586309" y="0"/>
                    <a:pt x="2592469" y="2551"/>
                    <a:pt x="2597010" y="7093"/>
                  </a:cubicBezTo>
                  <a:cubicBezTo>
                    <a:pt x="2601551" y="11634"/>
                    <a:pt x="2604103" y="17794"/>
                    <a:pt x="2604103" y="24216"/>
                  </a:cubicBezTo>
                  <a:lnTo>
                    <a:pt x="2604103" y="531101"/>
                  </a:lnTo>
                  <a:cubicBezTo>
                    <a:pt x="2604103" y="537524"/>
                    <a:pt x="2601551" y="543683"/>
                    <a:pt x="2597010" y="548225"/>
                  </a:cubicBezTo>
                  <a:cubicBezTo>
                    <a:pt x="2592469" y="552766"/>
                    <a:pt x="2586309" y="555318"/>
                    <a:pt x="2579886" y="555318"/>
                  </a:cubicBezTo>
                  <a:lnTo>
                    <a:pt x="24216" y="555318"/>
                  </a:lnTo>
                  <a:cubicBezTo>
                    <a:pt x="17794" y="555318"/>
                    <a:pt x="11634" y="552766"/>
                    <a:pt x="7093" y="548225"/>
                  </a:cubicBezTo>
                  <a:cubicBezTo>
                    <a:pt x="2551" y="543683"/>
                    <a:pt x="0" y="537524"/>
                    <a:pt x="0" y="531101"/>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5" name="TextBox 5"/>
            <p:cNvSpPr txBox="1"/>
            <p:nvPr/>
          </p:nvSpPr>
          <p:spPr>
            <a:xfrm>
              <a:off x="0" y="-38100"/>
              <a:ext cx="2604103" cy="593418"/>
            </a:xfrm>
            <a:prstGeom prst="rect">
              <a:avLst/>
            </a:prstGeom>
          </p:spPr>
          <p:txBody>
            <a:bodyPr lIns="50800" tIns="50800" rIns="50800" bIns="50800" rtlCol="0" anchor="ctr"/>
            <a:lstStyle/>
            <a:p>
              <a:pPr algn="ctr">
                <a:lnSpc>
                  <a:spcPts val="2756"/>
                </a:lnSpc>
              </a:pPr>
              <a:endParaRPr/>
            </a:p>
          </p:txBody>
        </p:sp>
      </p:grpSp>
      <p:grpSp>
        <p:nvGrpSpPr>
          <p:cNvPr id="6" name="Group 6"/>
          <p:cNvGrpSpPr/>
          <p:nvPr/>
        </p:nvGrpSpPr>
        <p:grpSpPr>
          <a:xfrm>
            <a:off x="10255912" y="4206680"/>
            <a:ext cx="5434842" cy="635159"/>
            <a:chOff x="0" y="-38100"/>
            <a:chExt cx="2604103" cy="304336"/>
          </a:xfrm>
        </p:grpSpPr>
        <p:sp>
          <p:nvSpPr>
            <p:cNvPr id="7" name="Freeform 7"/>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8" name="TextBox 8"/>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9" name="Group 9"/>
          <p:cNvGrpSpPr/>
          <p:nvPr/>
        </p:nvGrpSpPr>
        <p:grpSpPr>
          <a:xfrm>
            <a:off x="10255912" y="5522254"/>
            <a:ext cx="5434842" cy="635159"/>
            <a:chOff x="0" y="-38100"/>
            <a:chExt cx="2604103" cy="304336"/>
          </a:xfrm>
        </p:grpSpPr>
        <p:sp>
          <p:nvSpPr>
            <p:cNvPr id="10" name="Freeform 10"/>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11" name="TextBox 11"/>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12" name="Group 12"/>
          <p:cNvGrpSpPr/>
          <p:nvPr/>
        </p:nvGrpSpPr>
        <p:grpSpPr>
          <a:xfrm>
            <a:off x="2672076" y="4502765"/>
            <a:ext cx="1163894" cy="1435596"/>
            <a:chOff x="0" y="12074"/>
            <a:chExt cx="698500" cy="861559"/>
          </a:xfrm>
        </p:grpSpPr>
        <p:sp>
          <p:nvSpPr>
            <p:cNvPr id="13" name="Freeform 13"/>
            <p:cNvSpPr/>
            <p:nvPr/>
          </p:nvSpPr>
          <p:spPr>
            <a:xfrm>
              <a:off x="0" y="12074"/>
              <a:ext cx="698500" cy="861559"/>
            </a:xfrm>
            <a:custGeom>
              <a:avLst/>
              <a:gdLst/>
              <a:ahLst/>
              <a:cxnLst/>
              <a:rect l="l" t="t" r="r" b="b"/>
              <a:pathLst>
                <a:path w="698500" h="861559">
                  <a:moveTo>
                    <a:pt x="403600" y="19548"/>
                  </a:moveTo>
                  <a:lnTo>
                    <a:pt x="644150" y="159504"/>
                  </a:lnTo>
                  <a:cubicBezTo>
                    <a:pt x="677799" y="179082"/>
                    <a:pt x="698500" y="215076"/>
                    <a:pt x="698500" y="254006"/>
                  </a:cubicBezTo>
                  <a:lnTo>
                    <a:pt x="698500" y="607555"/>
                  </a:lnTo>
                  <a:cubicBezTo>
                    <a:pt x="698500" y="646485"/>
                    <a:pt x="677799" y="682479"/>
                    <a:pt x="644150" y="702056"/>
                  </a:cubicBezTo>
                  <a:lnTo>
                    <a:pt x="403600" y="842013"/>
                  </a:lnTo>
                  <a:cubicBezTo>
                    <a:pt x="370003" y="861560"/>
                    <a:pt x="328497" y="861560"/>
                    <a:pt x="294900" y="842013"/>
                  </a:cubicBezTo>
                  <a:lnTo>
                    <a:pt x="54350" y="702056"/>
                  </a:lnTo>
                  <a:cubicBezTo>
                    <a:pt x="20701" y="682479"/>
                    <a:pt x="0" y="646485"/>
                    <a:pt x="0" y="607555"/>
                  </a:cubicBezTo>
                  <a:lnTo>
                    <a:pt x="0" y="254006"/>
                  </a:lnTo>
                  <a:cubicBezTo>
                    <a:pt x="0" y="215076"/>
                    <a:pt x="20701" y="179082"/>
                    <a:pt x="54350" y="159504"/>
                  </a:cubicBezTo>
                  <a:lnTo>
                    <a:pt x="294900" y="19548"/>
                  </a:lnTo>
                  <a:cubicBezTo>
                    <a:pt x="328497" y="0"/>
                    <a:pt x="370003" y="0"/>
                    <a:pt x="403600" y="19548"/>
                  </a:cubicBezTo>
                  <a:close/>
                </a:path>
              </a:pathLst>
            </a:custGeom>
            <a:solidFill>
              <a:srgbClr val="CD0909"/>
            </a:solidFill>
            <a:ln cap="sq">
              <a:noFill/>
              <a:prstDash val="solid"/>
              <a:miter/>
            </a:ln>
          </p:spPr>
          <p:txBody>
            <a:bodyPr/>
            <a:lstStyle/>
            <a:p>
              <a:endParaRPr lang="en-US"/>
            </a:p>
          </p:txBody>
        </p:sp>
        <p:sp>
          <p:nvSpPr>
            <p:cNvPr id="14" name="TextBox 14"/>
            <p:cNvSpPr txBox="1"/>
            <p:nvPr/>
          </p:nvSpPr>
          <p:spPr>
            <a:xfrm>
              <a:off x="0" y="63500"/>
              <a:ext cx="698500" cy="682508"/>
            </a:xfrm>
            <a:prstGeom prst="rect">
              <a:avLst/>
            </a:prstGeom>
          </p:spPr>
          <p:txBody>
            <a:bodyPr lIns="50800" tIns="50800" rIns="50800" bIns="50800" rtlCol="0" anchor="ctr"/>
            <a:lstStyle/>
            <a:p>
              <a:pPr algn="ctr">
                <a:lnSpc>
                  <a:spcPts val="4016"/>
                </a:lnSpc>
              </a:pPr>
              <a:r>
                <a:rPr lang="en-US" sz="2868">
                  <a:solidFill>
                    <a:srgbClr val="FFFFFF"/>
                  </a:solidFill>
                  <a:latin typeface="Poppins Bold"/>
                </a:rPr>
                <a:t>8</a:t>
              </a:r>
            </a:p>
          </p:txBody>
        </p:sp>
      </p:grpSp>
      <p:grpSp>
        <p:nvGrpSpPr>
          <p:cNvPr id="15" name="Group 15"/>
          <p:cNvGrpSpPr/>
          <p:nvPr/>
        </p:nvGrpSpPr>
        <p:grpSpPr>
          <a:xfrm>
            <a:off x="9860439" y="4023298"/>
            <a:ext cx="905246" cy="1081439"/>
            <a:chOff x="0" y="15524"/>
            <a:chExt cx="698500" cy="834453"/>
          </a:xfrm>
        </p:grpSpPr>
        <p:sp>
          <p:nvSpPr>
            <p:cNvPr id="16" name="Freeform 16"/>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17" name="TextBox 17"/>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sp>
        <p:nvSpPr>
          <p:cNvPr id="18" name="TextBox 18"/>
          <p:cNvSpPr txBox="1"/>
          <p:nvPr/>
        </p:nvSpPr>
        <p:spPr>
          <a:xfrm>
            <a:off x="3921695" y="4675970"/>
            <a:ext cx="5754184" cy="1012988"/>
          </a:xfrm>
          <a:prstGeom prst="rect">
            <a:avLst/>
          </a:prstGeom>
        </p:spPr>
        <p:txBody>
          <a:bodyPr lIns="0" tIns="0" rIns="0" bIns="0" rtlCol="0" anchor="t">
            <a:spAutoFit/>
          </a:bodyPr>
          <a:lstStyle/>
          <a:p>
            <a:pPr>
              <a:lnSpc>
                <a:spcPts val="4016"/>
              </a:lnSpc>
            </a:pPr>
            <a:r>
              <a:rPr lang="en-US" sz="2868">
                <a:solidFill>
                  <a:srgbClr val="000000"/>
                </a:solidFill>
                <a:latin typeface="Poppins Bold"/>
              </a:rPr>
              <a:t>Computer Applications </a:t>
            </a:r>
          </a:p>
          <a:p>
            <a:pPr>
              <a:lnSpc>
                <a:spcPts val="4016"/>
              </a:lnSpc>
              <a:spcBef>
                <a:spcPct val="0"/>
              </a:spcBef>
            </a:pPr>
            <a:r>
              <a:rPr lang="en-US" sz="2868">
                <a:solidFill>
                  <a:srgbClr val="000000"/>
                </a:solidFill>
                <a:latin typeface="Poppins Bold"/>
              </a:rPr>
              <a:t>Technology Education </a:t>
            </a:r>
          </a:p>
        </p:txBody>
      </p:sp>
      <p:sp>
        <p:nvSpPr>
          <p:cNvPr id="19" name="AutoShape 19"/>
          <p:cNvSpPr/>
          <p:nvPr/>
        </p:nvSpPr>
        <p:spPr>
          <a:xfrm>
            <a:off x="13872606" y="1070463"/>
            <a:ext cx="3367644" cy="0"/>
          </a:xfrm>
          <a:prstGeom prst="line">
            <a:avLst/>
          </a:prstGeom>
          <a:ln w="38100" cap="flat">
            <a:solidFill>
              <a:srgbClr val="000000"/>
            </a:solidFill>
            <a:prstDash val="solid"/>
            <a:headEnd type="none" w="sm" len="sm"/>
            <a:tailEnd type="none" w="sm" len="sm"/>
          </a:ln>
        </p:spPr>
        <p:txBody>
          <a:bodyPr/>
          <a:lstStyle/>
          <a:p>
            <a:endParaRPr lang="en-US"/>
          </a:p>
        </p:txBody>
      </p:sp>
      <p:sp>
        <p:nvSpPr>
          <p:cNvPr id="20" name="AutoShape 20"/>
          <p:cNvSpPr/>
          <p:nvPr/>
        </p:nvSpPr>
        <p:spPr>
          <a:xfrm flipH="1" flipV="1">
            <a:off x="990600" y="1051413"/>
            <a:ext cx="19050" cy="8508867"/>
          </a:xfrm>
          <a:prstGeom prst="line">
            <a:avLst/>
          </a:prstGeom>
          <a:ln w="38100" cap="flat">
            <a:solidFill>
              <a:srgbClr val="000000"/>
            </a:solidFill>
            <a:prstDash val="solid"/>
            <a:headEnd type="none" w="sm" len="sm"/>
            <a:tailEnd type="none" w="sm" len="sm"/>
          </a:ln>
        </p:spPr>
        <p:txBody>
          <a:bodyPr/>
          <a:lstStyle/>
          <a:p>
            <a:endParaRPr lang="en-US"/>
          </a:p>
        </p:txBody>
      </p:sp>
      <p:sp>
        <p:nvSpPr>
          <p:cNvPr id="21" name="AutoShape 21"/>
          <p:cNvSpPr/>
          <p:nvPr/>
        </p:nvSpPr>
        <p:spPr>
          <a:xfrm flipV="1">
            <a:off x="990523" y="1070463"/>
            <a:ext cx="226350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2" name="AutoShape 22"/>
          <p:cNvSpPr/>
          <p:nvPr/>
        </p:nvSpPr>
        <p:spPr>
          <a:xfrm flipV="1">
            <a:off x="990523" y="9489912"/>
            <a:ext cx="16249727" cy="19048"/>
          </a:xfrm>
          <a:prstGeom prst="line">
            <a:avLst/>
          </a:prstGeom>
          <a:ln w="38100" cap="flat">
            <a:solidFill>
              <a:srgbClr val="000000"/>
            </a:solidFill>
            <a:prstDash val="solid"/>
            <a:headEnd type="none" w="sm" len="sm"/>
            <a:tailEnd type="none" w="sm" len="sm"/>
          </a:ln>
        </p:spPr>
        <p:txBody>
          <a:bodyPr/>
          <a:lstStyle/>
          <a:p>
            <a:endParaRPr lang="en-US"/>
          </a:p>
        </p:txBody>
      </p:sp>
      <p:sp>
        <p:nvSpPr>
          <p:cNvPr id="23" name="AutoShape 23"/>
          <p:cNvSpPr/>
          <p:nvPr/>
        </p:nvSpPr>
        <p:spPr>
          <a:xfrm flipH="1" flipV="1">
            <a:off x="17259300" y="1070463"/>
            <a:ext cx="9525" cy="8438455"/>
          </a:xfrm>
          <a:prstGeom prst="line">
            <a:avLst/>
          </a:prstGeom>
          <a:ln w="38100" cap="flat">
            <a:solidFill>
              <a:srgbClr val="000000"/>
            </a:solidFill>
            <a:prstDash val="solid"/>
            <a:headEnd type="none" w="sm" len="sm"/>
            <a:tailEnd type="none" w="sm" len="sm"/>
          </a:ln>
        </p:spPr>
        <p:txBody>
          <a:bodyPr/>
          <a:lstStyle/>
          <a:p>
            <a:endParaRPr lang="en-US"/>
          </a:p>
        </p:txBody>
      </p:sp>
      <p:sp>
        <p:nvSpPr>
          <p:cNvPr id="24" name="TextBox 24"/>
          <p:cNvSpPr txBox="1"/>
          <p:nvPr/>
        </p:nvSpPr>
        <p:spPr>
          <a:xfrm>
            <a:off x="10661099" y="3572581"/>
            <a:ext cx="5284672" cy="479111"/>
          </a:xfrm>
          <a:prstGeom prst="rect">
            <a:avLst/>
          </a:prstGeom>
        </p:spPr>
        <p:txBody>
          <a:bodyPr lIns="0" tIns="0" rIns="0" bIns="0" rtlCol="0" anchor="t">
            <a:spAutoFit/>
          </a:bodyPr>
          <a:lstStyle/>
          <a:p>
            <a:pPr algn="ctr">
              <a:lnSpc>
                <a:spcPts val="4042"/>
              </a:lnSpc>
            </a:pPr>
            <a:r>
              <a:rPr lang="en-US" sz="2887" spc="539">
                <a:solidFill>
                  <a:srgbClr val="A80707"/>
                </a:solidFill>
                <a:latin typeface="Antonio Bold"/>
              </a:rPr>
              <a:t>*Completion of Algebra I </a:t>
            </a:r>
          </a:p>
        </p:txBody>
      </p:sp>
      <p:grpSp>
        <p:nvGrpSpPr>
          <p:cNvPr id="25" name="Group 25"/>
          <p:cNvGrpSpPr/>
          <p:nvPr/>
        </p:nvGrpSpPr>
        <p:grpSpPr>
          <a:xfrm>
            <a:off x="10284487" y="6904503"/>
            <a:ext cx="5434842" cy="635159"/>
            <a:chOff x="0" y="-38100"/>
            <a:chExt cx="2604103" cy="304336"/>
          </a:xfrm>
        </p:grpSpPr>
        <p:sp>
          <p:nvSpPr>
            <p:cNvPr id="26" name="Freeform 26"/>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27" name="TextBox 27"/>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28" name="Group 28"/>
          <p:cNvGrpSpPr/>
          <p:nvPr/>
        </p:nvGrpSpPr>
        <p:grpSpPr>
          <a:xfrm>
            <a:off x="10284487" y="2619004"/>
            <a:ext cx="5434842" cy="991677"/>
            <a:chOff x="0" y="-38100"/>
            <a:chExt cx="2604103" cy="475162"/>
          </a:xfrm>
        </p:grpSpPr>
        <p:sp>
          <p:nvSpPr>
            <p:cNvPr id="29" name="Freeform 29"/>
            <p:cNvSpPr/>
            <p:nvPr/>
          </p:nvSpPr>
          <p:spPr>
            <a:xfrm>
              <a:off x="0" y="0"/>
              <a:ext cx="2604103" cy="437062"/>
            </a:xfrm>
            <a:custGeom>
              <a:avLst/>
              <a:gdLst/>
              <a:ahLst/>
              <a:cxnLst/>
              <a:rect l="l" t="t" r="r" b="b"/>
              <a:pathLst>
                <a:path w="2604103" h="437062">
                  <a:moveTo>
                    <a:pt x="24216" y="0"/>
                  </a:moveTo>
                  <a:lnTo>
                    <a:pt x="2579886" y="0"/>
                  </a:lnTo>
                  <a:cubicBezTo>
                    <a:pt x="2586309" y="0"/>
                    <a:pt x="2592469" y="2551"/>
                    <a:pt x="2597010" y="7093"/>
                  </a:cubicBezTo>
                  <a:cubicBezTo>
                    <a:pt x="2601551" y="11634"/>
                    <a:pt x="2604103" y="17794"/>
                    <a:pt x="2604103" y="24216"/>
                  </a:cubicBezTo>
                  <a:lnTo>
                    <a:pt x="2604103" y="412845"/>
                  </a:lnTo>
                  <a:cubicBezTo>
                    <a:pt x="2604103" y="419268"/>
                    <a:pt x="2601551" y="425427"/>
                    <a:pt x="2597010" y="429969"/>
                  </a:cubicBezTo>
                  <a:cubicBezTo>
                    <a:pt x="2592469" y="434510"/>
                    <a:pt x="2586309" y="437062"/>
                    <a:pt x="2579886" y="437062"/>
                  </a:cubicBezTo>
                  <a:lnTo>
                    <a:pt x="24216" y="437062"/>
                  </a:lnTo>
                  <a:cubicBezTo>
                    <a:pt x="17794" y="437062"/>
                    <a:pt x="11634" y="434510"/>
                    <a:pt x="7093" y="429969"/>
                  </a:cubicBezTo>
                  <a:cubicBezTo>
                    <a:pt x="2551" y="425427"/>
                    <a:pt x="0" y="419268"/>
                    <a:pt x="0" y="412845"/>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30" name="TextBox 30"/>
            <p:cNvSpPr txBox="1"/>
            <p:nvPr/>
          </p:nvSpPr>
          <p:spPr>
            <a:xfrm>
              <a:off x="0" y="-38100"/>
              <a:ext cx="2604103" cy="475162"/>
            </a:xfrm>
            <a:prstGeom prst="rect">
              <a:avLst/>
            </a:prstGeom>
          </p:spPr>
          <p:txBody>
            <a:bodyPr lIns="50800" tIns="50800" rIns="50800" bIns="50800" rtlCol="0" anchor="ctr"/>
            <a:lstStyle/>
            <a:p>
              <a:pPr algn="ctr">
                <a:lnSpc>
                  <a:spcPts val="2756"/>
                </a:lnSpc>
              </a:pPr>
              <a:endParaRPr/>
            </a:p>
          </p:txBody>
        </p:sp>
      </p:grpSp>
      <p:grpSp>
        <p:nvGrpSpPr>
          <p:cNvPr id="31" name="Group 31"/>
          <p:cNvGrpSpPr/>
          <p:nvPr/>
        </p:nvGrpSpPr>
        <p:grpSpPr>
          <a:xfrm>
            <a:off x="9860439" y="2613881"/>
            <a:ext cx="905246" cy="1081439"/>
            <a:chOff x="0" y="15524"/>
            <a:chExt cx="698500" cy="834453"/>
          </a:xfrm>
        </p:grpSpPr>
        <p:sp>
          <p:nvSpPr>
            <p:cNvPr id="32" name="Freeform 32"/>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33" name="TextBox 33"/>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grpSp>
        <p:nvGrpSpPr>
          <p:cNvPr id="34" name="Group 34"/>
          <p:cNvGrpSpPr/>
          <p:nvPr/>
        </p:nvGrpSpPr>
        <p:grpSpPr>
          <a:xfrm>
            <a:off x="9831864" y="5383101"/>
            <a:ext cx="905246" cy="1081439"/>
            <a:chOff x="0" y="15524"/>
            <a:chExt cx="698500" cy="834453"/>
          </a:xfrm>
        </p:grpSpPr>
        <p:sp>
          <p:nvSpPr>
            <p:cNvPr id="35" name="Freeform 35"/>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36" name="TextBox 36"/>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grpSp>
        <p:nvGrpSpPr>
          <p:cNvPr id="37" name="Group 37"/>
          <p:cNvGrpSpPr/>
          <p:nvPr/>
        </p:nvGrpSpPr>
        <p:grpSpPr>
          <a:xfrm>
            <a:off x="10284487" y="6833769"/>
            <a:ext cx="5434842" cy="991677"/>
            <a:chOff x="0" y="-38100"/>
            <a:chExt cx="2604103" cy="475162"/>
          </a:xfrm>
        </p:grpSpPr>
        <p:sp>
          <p:nvSpPr>
            <p:cNvPr id="38" name="Freeform 38"/>
            <p:cNvSpPr/>
            <p:nvPr/>
          </p:nvSpPr>
          <p:spPr>
            <a:xfrm>
              <a:off x="0" y="0"/>
              <a:ext cx="2604103" cy="437062"/>
            </a:xfrm>
            <a:custGeom>
              <a:avLst/>
              <a:gdLst/>
              <a:ahLst/>
              <a:cxnLst/>
              <a:rect l="l" t="t" r="r" b="b"/>
              <a:pathLst>
                <a:path w="2604103" h="437062">
                  <a:moveTo>
                    <a:pt x="24216" y="0"/>
                  </a:moveTo>
                  <a:lnTo>
                    <a:pt x="2579886" y="0"/>
                  </a:lnTo>
                  <a:cubicBezTo>
                    <a:pt x="2586309" y="0"/>
                    <a:pt x="2592469" y="2551"/>
                    <a:pt x="2597010" y="7093"/>
                  </a:cubicBezTo>
                  <a:cubicBezTo>
                    <a:pt x="2601551" y="11634"/>
                    <a:pt x="2604103" y="17794"/>
                    <a:pt x="2604103" y="24216"/>
                  </a:cubicBezTo>
                  <a:lnTo>
                    <a:pt x="2604103" y="412845"/>
                  </a:lnTo>
                  <a:cubicBezTo>
                    <a:pt x="2604103" y="419268"/>
                    <a:pt x="2601551" y="425427"/>
                    <a:pt x="2597010" y="429969"/>
                  </a:cubicBezTo>
                  <a:cubicBezTo>
                    <a:pt x="2592469" y="434510"/>
                    <a:pt x="2586309" y="437062"/>
                    <a:pt x="2579886" y="437062"/>
                  </a:cubicBezTo>
                  <a:lnTo>
                    <a:pt x="24216" y="437062"/>
                  </a:lnTo>
                  <a:cubicBezTo>
                    <a:pt x="17794" y="437062"/>
                    <a:pt x="11634" y="434510"/>
                    <a:pt x="7093" y="429969"/>
                  </a:cubicBezTo>
                  <a:cubicBezTo>
                    <a:pt x="2551" y="425427"/>
                    <a:pt x="0" y="419268"/>
                    <a:pt x="0" y="412845"/>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39" name="TextBox 39"/>
            <p:cNvSpPr txBox="1"/>
            <p:nvPr/>
          </p:nvSpPr>
          <p:spPr>
            <a:xfrm>
              <a:off x="0" y="-38100"/>
              <a:ext cx="2604103" cy="475162"/>
            </a:xfrm>
            <a:prstGeom prst="rect">
              <a:avLst/>
            </a:prstGeom>
          </p:spPr>
          <p:txBody>
            <a:bodyPr lIns="50800" tIns="50800" rIns="50800" bIns="50800" rtlCol="0" anchor="ctr"/>
            <a:lstStyle/>
            <a:p>
              <a:pPr algn="ctr">
                <a:lnSpc>
                  <a:spcPts val="2756"/>
                </a:lnSpc>
              </a:pPr>
              <a:endParaRPr/>
            </a:p>
          </p:txBody>
        </p:sp>
      </p:grpSp>
      <p:grpSp>
        <p:nvGrpSpPr>
          <p:cNvPr id="40" name="Group 40"/>
          <p:cNvGrpSpPr/>
          <p:nvPr/>
        </p:nvGrpSpPr>
        <p:grpSpPr>
          <a:xfrm>
            <a:off x="9831864" y="6828645"/>
            <a:ext cx="905246" cy="1081439"/>
            <a:chOff x="0" y="15524"/>
            <a:chExt cx="698500" cy="834453"/>
          </a:xfrm>
        </p:grpSpPr>
        <p:sp>
          <p:nvSpPr>
            <p:cNvPr id="41" name="Freeform 41"/>
            <p:cNvSpPr/>
            <p:nvPr/>
          </p:nvSpPr>
          <p:spPr>
            <a:xfrm>
              <a:off x="0" y="15524"/>
              <a:ext cx="698500" cy="834453"/>
            </a:xfrm>
            <a:custGeom>
              <a:avLst/>
              <a:gdLst/>
              <a:ahLst/>
              <a:cxnLst/>
              <a:rect l="l" t="t" r="r" b="b"/>
              <a:pathLst>
                <a:path w="698500" h="834453">
                  <a:moveTo>
                    <a:pt x="419129" y="25133"/>
                  </a:moveTo>
                  <a:lnTo>
                    <a:pt x="628621" y="147019"/>
                  </a:lnTo>
                  <a:cubicBezTo>
                    <a:pt x="671885" y="172191"/>
                    <a:pt x="698500" y="218468"/>
                    <a:pt x="698500" y="268522"/>
                  </a:cubicBezTo>
                  <a:lnTo>
                    <a:pt x="698500" y="565932"/>
                  </a:lnTo>
                  <a:cubicBezTo>
                    <a:pt x="698500" y="615986"/>
                    <a:pt x="671885" y="662263"/>
                    <a:pt x="628621" y="687435"/>
                  </a:cubicBezTo>
                  <a:lnTo>
                    <a:pt x="419129" y="809321"/>
                  </a:lnTo>
                  <a:cubicBezTo>
                    <a:pt x="375933" y="834454"/>
                    <a:pt x="322567" y="834454"/>
                    <a:pt x="279371" y="809321"/>
                  </a:cubicBezTo>
                  <a:lnTo>
                    <a:pt x="69879" y="687435"/>
                  </a:lnTo>
                  <a:cubicBezTo>
                    <a:pt x="26615" y="662263"/>
                    <a:pt x="0" y="615986"/>
                    <a:pt x="0" y="565932"/>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42" name="TextBox 42"/>
            <p:cNvSpPr txBox="1"/>
            <p:nvPr/>
          </p:nvSpPr>
          <p:spPr>
            <a:xfrm>
              <a:off x="0" y="63500"/>
              <a:ext cx="698500" cy="662302"/>
            </a:xfrm>
            <a:prstGeom prst="rect">
              <a:avLst/>
            </a:prstGeom>
          </p:spPr>
          <p:txBody>
            <a:bodyPr lIns="50800" tIns="50800" rIns="50800" bIns="50800" rtlCol="0" anchor="ctr"/>
            <a:lstStyle/>
            <a:p>
              <a:pPr algn="ctr">
                <a:lnSpc>
                  <a:spcPts val="3876"/>
                </a:lnSpc>
              </a:pPr>
              <a:r>
                <a:rPr lang="en-US" sz="2768">
                  <a:solidFill>
                    <a:srgbClr val="FFFFFF"/>
                  </a:solidFill>
                  <a:latin typeface="Poppins Bold"/>
                </a:rPr>
                <a:t>9</a:t>
              </a:r>
            </a:p>
          </p:txBody>
        </p:sp>
      </p:grpSp>
      <p:sp>
        <p:nvSpPr>
          <p:cNvPr id="43" name="Freeform 43"/>
          <p:cNvSpPr/>
          <p:nvPr/>
        </p:nvSpPr>
        <p:spPr>
          <a:xfrm rot="-1156463">
            <a:off x="8530875" y="4841839"/>
            <a:ext cx="1226249" cy="370940"/>
          </a:xfrm>
          <a:custGeom>
            <a:avLst/>
            <a:gdLst/>
            <a:ahLst/>
            <a:cxnLst/>
            <a:rect l="l" t="t" r="r" b="b"/>
            <a:pathLst>
              <a:path w="1226249" h="370940">
                <a:moveTo>
                  <a:pt x="0" y="0"/>
                </a:moveTo>
                <a:lnTo>
                  <a:pt x="1226250" y="0"/>
                </a:lnTo>
                <a:lnTo>
                  <a:pt x="1226250" y="370941"/>
                </a:lnTo>
                <a:lnTo>
                  <a:pt x="0" y="3709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4" name="Freeform 44"/>
          <p:cNvSpPr/>
          <p:nvPr/>
        </p:nvSpPr>
        <p:spPr>
          <a:xfrm rot="1378170">
            <a:off x="8527785" y="5362980"/>
            <a:ext cx="1226249" cy="370940"/>
          </a:xfrm>
          <a:custGeom>
            <a:avLst/>
            <a:gdLst/>
            <a:ahLst/>
            <a:cxnLst/>
            <a:rect l="l" t="t" r="r" b="b"/>
            <a:pathLst>
              <a:path w="1226249" h="370940">
                <a:moveTo>
                  <a:pt x="0" y="0"/>
                </a:moveTo>
                <a:lnTo>
                  <a:pt x="1226249" y="0"/>
                </a:lnTo>
                <a:lnTo>
                  <a:pt x="1226249" y="370940"/>
                </a:lnTo>
                <a:lnTo>
                  <a:pt x="0" y="3709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5" name="TextBox 45"/>
          <p:cNvSpPr txBox="1"/>
          <p:nvPr/>
        </p:nvSpPr>
        <p:spPr>
          <a:xfrm>
            <a:off x="4658572" y="1565676"/>
            <a:ext cx="7669309" cy="604207"/>
          </a:xfrm>
          <a:prstGeom prst="rect">
            <a:avLst/>
          </a:prstGeom>
        </p:spPr>
        <p:txBody>
          <a:bodyPr lIns="0" tIns="0" rIns="0" bIns="0" rtlCol="0" anchor="t">
            <a:spAutoFit/>
          </a:bodyPr>
          <a:lstStyle/>
          <a:p>
            <a:pPr algn="ctr">
              <a:lnSpc>
                <a:spcPts val="5022"/>
              </a:lnSpc>
            </a:pPr>
            <a:r>
              <a:rPr lang="en-US" sz="3587" spc="1747">
                <a:solidFill>
                  <a:srgbClr val="A80707"/>
                </a:solidFill>
                <a:latin typeface="Antonio Bold"/>
              </a:rPr>
              <a:t>Select at least one</a:t>
            </a:r>
          </a:p>
        </p:txBody>
      </p:sp>
      <p:sp>
        <p:nvSpPr>
          <p:cNvPr id="46" name="TextBox 46"/>
          <p:cNvSpPr txBox="1"/>
          <p:nvPr/>
        </p:nvSpPr>
        <p:spPr>
          <a:xfrm>
            <a:off x="10969365" y="2727095"/>
            <a:ext cx="4422721" cy="874061"/>
          </a:xfrm>
          <a:prstGeom prst="rect">
            <a:avLst/>
          </a:prstGeom>
        </p:spPr>
        <p:txBody>
          <a:bodyPr lIns="0" tIns="0" rIns="0" bIns="0" rtlCol="0" anchor="t">
            <a:spAutoFit/>
          </a:bodyPr>
          <a:lstStyle/>
          <a:p>
            <a:pPr>
              <a:lnSpc>
                <a:spcPts val="3384"/>
              </a:lnSpc>
            </a:pPr>
            <a:r>
              <a:rPr lang="en-US" sz="2868" spc="-51">
                <a:solidFill>
                  <a:srgbClr val="000000"/>
                </a:solidFill>
                <a:latin typeface="Poppins Bold"/>
              </a:rPr>
              <a:t>AP Computer Science </a:t>
            </a:r>
          </a:p>
          <a:p>
            <a:pPr>
              <a:lnSpc>
                <a:spcPts val="3384"/>
              </a:lnSpc>
            </a:pPr>
            <a:r>
              <a:rPr lang="en-US" sz="2868" spc="-51">
                <a:solidFill>
                  <a:srgbClr val="000000"/>
                </a:solidFill>
                <a:latin typeface="Poppins Bold"/>
              </a:rPr>
              <a:t>Principles</a:t>
            </a:r>
          </a:p>
        </p:txBody>
      </p:sp>
      <p:sp>
        <p:nvSpPr>
          <p:cNvPr id="47" name="TextBox 47"/>
          <p:cNvSpPr txBox="1"/>
          <p:nvPr/>
        </p:nvSpPr>
        <p:spPr>
          <a:xfrm>
            <a:off x="10851410" y="4336537"/>
            <a:ext cx="4422721" cy="445436"/>
          </a:xfrm>
          <a:prstGeom prst="rect">
            <a:avLst/>
          </a:prstGeom>
        </p:spPr>
        <p:txBody>
          <a:bodyPr lIns="0" tIns="0" rIns="0" bIns="0" rtlCol="0" anchor="t">
            <a:spAutoFit/>
          </a:bodyPr>
          <a:lstStyle/>
          <a:p>
            <a:pPr>
              <a:lnSpc>
                <a:spcPts val="3384"/>
              </a:lnSpc>
            </a:pPr>
            <a:r>
              <a:rPr lang="en-US" sz="2868" spc="-51">
                <a:solidFill>
                  <a:srgbClr val="000000"/>
                </a:solidFill>
                <a:latin typeface="Poppins Bold"/>
              </a:rPr>
              <a:t>Introduction to STEM</a:t>
            </a:r>
          </a:p>
        </p:txBody>
      </p:sp>
      <p:sp>
        <p:nvSpPr>
          <p:cNvPr id="48" name="TextBox 48"/>
          <p:cNvSpPr txBox="1"/>
          <p:nvPr/>
        </p:nvSpPr>
        <p:spPr>
          <a:xfrm>
            <a:off x="10803785" y="5652111"/>
            <a:ext cx="4601538" cy="445436"/>
          </a:xfrm>
          <a:prstGeom prst="rect">
            <a:avLst/>
          </a:prstGeom>
        </p:spPr>
        <p:txBody>
          <a:bodyPr lIns="0" tIns="0" rIns="0" bIns="0" rtlCol="0" anchor="t">
            <a:spAutoFit/>
          </a:bodyPr>
          <a:lstStyle/>
          <a:p>
            <a:pPr>
              <a:lnSpc>
                <a:spcPts val="3384"/>
              </a:lnSpc>
            </a:pPr>
            <a:r>
              <a:rPr lang="en-US" sz="2868" spc="-51">
                <a:solidFill>
                  <a:srgbClr val="000000"/>
                </a:solidFill>
                <a:latin typeface="Poppins Bold"/>
              </a:rPr>
              <a:t>Technology Applications</a:t>
            </a:r>
          </a:p>
        </p:txBody>
      </p:sp>
      <p:sp>
        <p:nvSpPr>
          <p:cNvPr id="49" name="TextBox 49"/>
          <p:cNvSpPr txBox="1"/>
          <p:nvPr/>
        </p:nvSpPr>
        <p:spPr>
          <a:xfrm>
            <a:off x="10832360" y="6927572"/>
            <a:ext cx="4422721" cy="874061"/>
          </a:xfrm>
          <a:prstGeom prst="rect">
            <a:avLst/>
          </a:prstGeom>
        </p:spPr>
        <p:txBody>
          <a:bodyPr lIns="0" tIns="0" rIns="0" bIns="0" rtlCol="0" anchor="t">
            <a:spAutoFit/>
          </a:bodyPr>
          <a:lstStyle/>
          <a:p>
            <a:pPr>
              <a:lnSpc>
                <a:spcPts val="3384"/>
              </a:lnSpc>
            </a:pPr>
            <a:r>
              <a:rPr lang="en-US" sz="2868" spc="-51">
                <a:solidFill>
                  <a:srgbClr val="000000"/>
                </a:solidFill>
                <a:latin typeface="Poppins Bold"/>
              </a:rPr>
              <a:t>Media I: Mass Communication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1858878" y="4450101"/>
            <a:ext cx="6204128" cy="3412270"/>
          </a:xfrm>
          <a:custGeom>
            <a:avLst/>
            <a:gdLst/>
            <a:ahLst/>
            <a:cxnLst/>
            <a:rect l="l" t="t" r="r" b="b"/>
            <a:pathLst>
              <a:path w="6204128" h="3412270">
                <a:moveTo>
                  <a:pt x="0" y="0"/>
                </a:moveTo>
                <a:lnTo>
                  <a:pt x="6204128" y="0"/>
                </a:lnTo>
                <a:lnTo>
                  <a:pt x="6204128" y="3412270"/>
                </a:lnTo>
                <a:lnTo>
                  <a:pt x="0" y="34122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3832108" y="990600"/>
            <a:ext cx="10623784" cy="1072155"/>
          </a:xfrm>
          <a:prstGeom prst="rect">
            <a:avLst/>
          </a:prstGeom>
        </p:spPr>
        <p:txBody>
          <a:bodyPr lIns="0" tIns="0" rIns="0" bIns="0" rtlCol="0" anchor="t">
            <a:spAutoFit/>
          </a:bodyPr>
          <a:lstStyle/>
          <a:p>
            <a:pPr algn="ctr">
              <a:lnSpc>
                <a:spcPts val="8564"/>
              </a:lnSpc>
            </a:pPr>
            <a:r>
              <a:rPr lang="en-US" sz="6797">
                <a:solidFill>
                  <a:srgbClr val="000000"/>
                </a:solidFill>
                <a:latin typeface="Anton Bold"/>
              </a:rPr>
              <a:t>9th Grade Elective Offerings</a:t>
            </a:r>
          </a:p>
        </p:txBody>
      </p:sp>
      <p:sp>
        <p:nvSpPr>
          <p:cNvPr id="4" name="TextBox 4"/>
          <p:cNvSpPr txBox="1"/>
          <p:nvPr/>
        </p:nvSpPr>
        <p:spPr>
          <a:xfrm>
            <a:off x="3183851" y="2040391"/>
            <a:ext cx="11685340" cy="604207"/>
          </a:xfrm>
          <a:prstGeom prst="rect">
            <a:avLst/>
          </a:prstGeom>
        </p:spPr>
        <p:txBody>
          <a:bodyPr lIns="0" tIns="0" rIns="0" bIns="0" rtlCol="0" anchor="t">
            <a:spAutoFit/>
          </a:bodyPr>
          <a:lstStyle/>
          <a:p>
            <a:pPr algn="ctr">
              <a:lnSpc>
                <a:spcPts val="5022"/>
              </a:lnSpc>
            </a:pPr>
            <a:r>
              <a:rPr lang="en-US" sz="3587" spc="444">
                <a:solidFill>
                  <a:srgbClr val="A80707"/>
                </a:solidFill>
                <a:latin typeface="Antonio Bold"/>
              </a:rPr>
              <a:t>Arts/Communications &amp; Media Career Pathways</a:t>
            </a:r>
          </a:p>
        </p:txBody>
      </p:sp>
      <p:grpSp>
        <p:nvGrpSpPr>
          <p:cNvPr id="5" name="Group 5"/>
          <p:cNvGrpSpPr/>
          <p:nvPr/>
        </p:nvGrpSpPr>
        <p:grpSpPr>
          <a:xfrm>
            <a:off x="9592280" y="3227822"/>
            <a:ext cx="6487308" cy="953386"/>
            <a:chOff x="0" y="-38100"/>
            <a:chExt cx="1708591" cy="251097"/>
          </a:xfrm>
        </p:grpSpPr>
        <p:sp>
          <p:nvSpPr>
            <p:cNvPr id="6" name="Freeform 6"/>
            <p:cNvSpPr/>
            <p:nvPr/>
          </p:nvSpPr>
          <p:spPr>
            <a:xfrm>
              <a:off x="0" y="0"/>
              <a:ext cx="1708591" cy="212997"/>
            </a:xfrm>
            <a:custGeom>
              <a:avLst/>
              <a:gdLst/>
              <a:ahLst/>
              <a:cxnLst/>
              <a:rect l="l" t="t" r="r" b="b"/>
              <a:pathLst>
                <a:path w="1708591" h="212997">
                  <a:moveTo>
                    <a:pt x="13127" y="0"/>
                  </a:moveTo>
                  <a:lnTo>
                    <a:pt x="1695464" y="0"/>
                  </a:lnTo>
                  <a:cubicBezTo>
                    <a:pt x="1698946" y="0"/>
                    <a:pt x="1702285" y="1383"/>
                    <a:pt x="1704747" y="3845"/>
                  </a:cubicBezTo>
                  <a:cubicBezTo>
                    <a:pt x="1707208" y="6307"/>
                    <a:pt x="1708591" y="9646"/>
                    <a:pt x="1708591" y="13127"/>
                  </a:cubicBezTo>
                  <a:lnTo>
                    <a:pt x="1708591" y="199870"/>
                  </a:lnTo>
                  <a:cubicBezTo>
                    <a:pt x="1708591" y="203352"/>
                    <a:pt x="1707208" y="206691"/>
                    <a:pt x="1704747" y="209153"/>
                  </a:cubicBezTo>
                  <a:cubicBezTo>
                    <a:pt x="1702285" y="211614"/>
                    <a:pt x="1698946" y="212997"/>
                    <a:pt x="1695464" y="212997"/>
                  </a:cubicBezTo>
                  <a:lnTo>
                    <a:pt x="13127" y="212997"/>
                  </a:lnTo>
                  <a:cubicBezTo>
                    <a:pt x="9646" y="212997"/>
                    <a:pt x="6307" y="211614"/>
                    <a:pt x="3845" y="209153"/>
                  </a:cubicBezTo>
                  <a:cubicBezTo>
                    <a:pt x="1383" y="206691"/>
                    <a:pt x="0" y="203352"/>
                    <a:pt x="0" y="199870"/>
                  </a:cubicBezTo>
                  <a:lnTo>
                    <a:pt x="0" y="13127"/>
                  </a:lnTo>
                  <a:cubicBezTo>
                    <a:pt x="0" y="9646"/>
                    <a:pt x="1383" y="6307"/>
                    <a:pt x="3845" y="3845"/>
                  </a:cubicBezTo>
                  <a:cubicBezTo>
                    <a:pt x="6307" y="1383"/>
                    <a:pt x="9646" y="0"/>
                    <a:pt x="13127" y="0"/>
                  </a:cubicBezTo>
                  <a:close/>
                </a:path>
              </a:pathLst>
            </a:custGeom>
            <a:solidFill>
              <a:srgbClr val="D9D9D9"/>
            </a:solidFill>
          </p:spPr>
          <p:txBody>
            <a:bodyPr/>
            <a:lstStyle/>
            <a:p>
              <a:endParaRPr lang="en-US"/>
            </a:p>
          </p:txBody>
        </p:sp>
        <p:sp>
          <p:nvSpPr>
            <p:cNvPr id="7" name="TextBox 7"/>
            <p:cNvSpPr txBox="1"/>
            <p:nvPr/>
          </p:nvSpPr>
          <p:spPr>
            <a:xfrm>
              <a:off x="0" y="-38100"/>
              <a:ext cx="1708591" cy="251097"/>
            </a:xfrm>
            <a:prstGeom prst="rect">
              <a:avLst/>
            </a:prstGeom>
          </p:spPr>
          <p:txBody>
            <a:bodyPr lIns="50800" tIns="50800" rIns="50800" bIns="50800" rtlCol="0" anchor="ctr"/>
            <a:lstStyle/>
            <a:p>
              <a:pPr algn="ctr">
                <a:lnSpc>
                  <a:spcPts val="2756"/>
                </a:lnSpc>
              </a:pPr>
              <a:endParaRPr/>
            </a:p>
          </p:txBody>
        </p:sp>
      </p:grpSp>
      <p:grpSp>
        <p:nvGrpSpPr>
          <p:cNvPr id="8" name="Group 8"/>
          <p:cNvGrpSpPr/>
          <p:nvPr/>
        </p:nvGrpSpPr>
        <p:grpSpPr>
          <a:xfrm>
            <a:off x="9592280" y="4445709"/>
            <a:ext cx="6487308" cy="953386"/>
            <a:chOff x="0" y="-38100"/>
            <a:chExt cx="1708591" cy="251097"/>
          </a:xfrm>
        </p:grpSpPr>
        <p:sp>
          <p:nvSpPr>
            <p:cNvPr id="9" name="Freeform 9"/>
            <p:cNvSpPr/>
            <p:nvPr/>
          </p:nvSpPr>
          <p:spPr>
            <a:xfrm>
              <a:off x="0" y="0"/>
              <a:ext cx="1708591" cy="212997"/>
            </a:xfrm>
            <a:custGeom>
              <a:avLst/>
              <a:gdLst/>
              <a:ahLst/>
              <a:cxnLst/>
              <a:rect l="l" t="t" r="r" b="b"/>
              <a:pathLst>
                <a:path w="1708591" h="212997">
                  <a:moveTo>
                    <a:pt x="13127" y="0"/>
                  </a:moveTo>
                  <a:lnTo>
                    <a:pt x="1695464" y="0"/>
                  </a:lnTo>
                  <a:cubicBezTo>
                    <a:pt x="1698946" y="0"/>
                    <a:pt x="1702285" y="1383"/>
                    <a:pt x="1704747" y="3845"/>
                  </a:cubicBezTo>
                  <a:cubicBezTo>
                    <a:pt x="1707208" y="6307"/>
                    <a:pt x="1708591" y="9646"/>
                    <a:pt x="1708591" y="13127"/>
                  </a:cubicBezTo>
                  <a:lnTo>
                    <a:pt x="1708591" y="199870"/>
                  </a:lnTo>
                  <a:cubicBezTo>
                    <a:pt x="1708591" y="203352"/>
                    <a:pt x="1707208" y="206691"/>
                    <a:pt x="1704747" y="209153"/>
                  </a:cubicBezTo>
                  <a:cubicBezTo>
                    <a:pt x="1702285" y="211614"/>
                    <a:pt x="1698946" y="212997"/>
                    <a:pt x="1695464" y="212997"/>
                  </a:cubicBezTo>
                  <a:lnTo>
                    <a:pt x="13127" y="212997"/>
                  </a:lnTo>
                  <a:cubicBezTo>
                    <a:pt x="9646" y="212997"/>
                    <a:pt x="6307" y="211614"/>
                    <a:pt x="3845" y="209153"/>
                  </a:cubicBezTo>
                  <a:cubicBezTo>
                    <a:pt x="1383" y="206691"/>
                    <a:pt x="0" y="203352"/>
                    <a:pt x="0" y="199870"/>
                  </a:cubicBezTo>
                  <a:lnTo>
                    <a:pt x="0" y="13127"/>
                  </a:lnTo>
                  <a:cubicBezTo>
                    <a:pt x="0" y="9646"/>
                    <a:pt x="1383" y="6307"/>
                    <a:pt x="3845" y="3845"/>
                  </a:cubicBezTo>
                  <a:cubicBezTo>
                    <a:pt x="6307" y="1383"/>
                    <a:pt x="9646" y="0"/>
                    <a:pt x="13127" y="0"/>
                  </a:cubicBezTo>
                  <a:close/>
                </a:path>
              </a:pathLst>
            </a:custGeom>
            <a:solidFill>
              <a:srgbClr val="D9D9D9"/>
            </a:solidFill>
          </p:spPr>
          <p:txBody>
            <a:bodyPr/>
            <a:lstStyle/>
            <a:p>
              <a:endParaRPr lang="en-US"/>
            </a:p>
          </p:txBody>
        </p:sp>
        <p:sp>
          <p:nvSpPr>
            <p:cNvPr id="10" name="TextBox 10"/>
            <p:cNvSpPr txBox="1"/>
            <p:nvPr/>
          </p:nvSpPr>
          <p:spPr>
            <a:xfrm>
              <a:off x="0" y="-38100"/>
              <a:ext cx="1708591" cy="251097"/>
            </a:xfrm>
            <a:prstGeom prst="rect">
              <a:avLst/>
            </a:prstGeom>
          </p:spPr>
          <p:txBody>
            <a:bodyPr lIns="50800" tIns="50800" rIns="50800" bIns="50800" rtlCol="0" anchor="ctr"/>
            <a:lstStyle/>
            <a:p>
              <a:pPr algn="ctr">
                <a:lnSpc>
                  <a:spcPts val="2756"/>
                </a:lnSpc>
              </a:pPr>
              <a:endParaRPr/>
            </a:p>
          </p:txBody>
        </p:sp>
      </p:grpSp>
      <p:grpSp>
        <p:nvGrpSpPr>
          <p:cNvPr id="14" name="Group 14"/>
          <p:cNvGrpSpPr/>
          <p:nvPr/>
        </p:nvGrpSpPr>
        <p:grpSpPr>
          <a:xfrm>
            <a:off x="9570714" y="5696884"/>
            <a:ext cx="6487308" cy="953386"/>
            <a:chOff x="0" y="-38100"/>
            <a:chExt cx="1708591" cy="251097"/>
          </a:xfrm>
        </p:grpSpPr>
        <p:sp>
          <p:nvSpPr>
            <p:cNvPr id="15" name="Freeform 15"/>
            <p:cNvSpPr/>
            <p:nvPr/>
          </p:nvSpPr>
          <p:spPr>
            <a:xfrm>
              <a:off x="0" y="0"/>
              <a:ext cx="1708591" cy="212997"/>
            </a:xfrm>
            <a:custGeom>
              <a:avLst/>
              <a:gdLst/>
              <a:ahLst/>
              <a:cxnLst/>
              <a:rect l="l" t="t" r="r" b="b"/>
              <a:pathLst>
                <a:path w="1708591" h="212997">
                  <a:moveTo>
                    <a:pt x="13127" y="0"/>
                  </a:moveTo>
                  <a:lnTo>
                    <a:pt x="1695464" y="0"/>
                  </a:lnTo>
                  <a:cubicBezTo>
                    <a:pt x="1698946" y="0"/>
                    <a:pt x="1702285" y="1383"/>
                    <a:pt x="1704747" y="3845"/>
                  </a:cubicBezTo>
                  <a:cubicBezTo>
                    <a:pt x="1707208" y="6307"/>
                    <a:pt x="1708591" y="9646"/>
                    <a:pt x="1708591" y="13127"/>
                  </a:cubicBezTo>
                  <a:lnTo>
                    <a:pt x="1708591" y="199870"/>
                  </a:lnTo>
                  <a:cubicBezTo>
                    <a:pt x="1708591" y="203352"/>
                    <a:pt x="1707208" y="206691"/>
                    <a:pt x="1704747" y="209153"/>
                  </a:cubicBezTo>
                  <a:cubicBezTo>
                    <a:pt x="1702285" y="211614"/>
                    <a:pt x="1698946" y="212997"/>
                    <a:pt x="1695464" y="212997"/>
                  </a:cubicBezTo>
                  <a:lnTo>
                    <a:pt x="13127" y="212997"/>
                  </a:lnTo>
                  <a:cubicBezTo>
                    <a:pt x="9646" y="212997"/>
                    <a:pt x="6307" y="211614"/>
                    <a:pt x="3845" y="209153"/>
                  </a:cubicBezTo>
                  <a:cubicBezTo>
                    <a:pt x="1383" y="206691"/>
                    <a:pt x="0" y="203352"/>
                    <a:pt x="0" y="199870"/>
                  </a:cubicBezTo>
                  <a:lnTo>
                    <a:pt x="0" y="13127"/>
                  </a:lnTo>
                  <a:cubicBezTo>
                    <a:pt x="0" y="9646"/>
                    <a:pt x="1383" y="6307"/>
                    <a:pt x="3845" y="3845"/>
                  </a:cubicBezTo>
                  <a:cubicBezTo>
                    <a:pt x="6307" y="1383"/>
                    <a:pt x="9646" y="0"/>
                    <a:pt x="13127" y="0"/>
                  </a:cubicBezTo>
                  <a:close/>
                </a:path>
              </a:pathLst>
            </a:custGeom>
            <a:solidFill>
              <a:srgbClr val="D9D9D9"/>
            </a:solidFill>
          </p:spPr>
          <p:txBody>
            <a:bodyPr/>
            <a:lstStyle/>
            <a:p>
              <a:endParaRPr lang="en-US"/>
            </a:p>
          </p:txBody>
        </p:sp>
        <p:sp>
          <p:nvSpPr>
            <p:cNvPr id="16" name="TextBox 16"/>
            <p:cNvSpPr txBox="1"/>
            <p:nvPr/>
          </p:nvSpPr>
          <p:spPr>
            <a:xfrm>
              <a:off x="0" y="-38100"/>
              <a:ext cx="1708591" cy="251097"/>
            </a:xfrm>
            <a:prstGeom prst="rect">
              <a:avLst/>
            </a:prstGeom>
          </p:spPr>
          <p:txBody>
            <a:bodyPr lIns="50800" tIns="50800" rIns="50800" bIns="50800" rtlCol="0" anchor="ctr"/>
            <a:lstStyle/>
            <a:p>
              <a:pPr algn="ctr">
                <a:lnSpc>
                  <a:spcPts val="2756"/>
                </a:lnSpc>
              </a:pPr>
              <a:endParaRPr/>
            </a:p>
          </p:txBody>
        </p:sp>
      </p:grpSp>
      <p:grpSp>
        <p:nvGrpSpPr>
          <p:cNvPr id="17" name="Group 17"/>
          <p:cNvGrpSpPr/>
          <p:nvPr/>
        </p:nvGrpSpPr>
        <p:grpSpPr>
          <a:xfrm>
            <a:off x="9570714" y="6915538"/>
            <a:ext cx="6487308" cy="953386"/>
            <a:chOff x="0" y="-38100"/>
            <a:chExt cx="1708591" cy="251097"/>
          </a:xfrm>
        </p:grpSpPr>
        <p:sp>
          <p:nvSpPr>
            <p:cNvPr id="18" name="Freeform 18"/>
            <p:cNvSpPr/>
            <p:nvPr/>
          </p:nvSpPr>
          <p:spPr>
            <a:xfrm>
              <a:off x="0" y="0"/>
              <a:ext cx="1708591" cy="212997"/>
            </a:xfrm>
            <a:custGeom>
              <a:avLst/>
              <a:gdLst/>
              <a:ahLst/>
              <a:cxnLst/>
              <a:rect l="l" t="t" r="r" b="b"/>
              <a:pathLst>
                <a:path w="1708591" h="212997">
                  <a:moveTo>
                    <a:pt x="13127" y="0"/>
                  </a:moveTo>
                  <a:lnTo>
                    <a:pt x="1695464" y="0"/>
                  </a:lnTo>
                  <a:cubicBezTo>
                    <a:pt x="1698946" y="0"/>
                    <a:pt x="1702285" y="1383"/>
                    <a:pt x="1704747" y="3845"/>
                  </a:cubicBezTo>
                  <a:cubicBezTo>
                    <a:pt x="1707208" y="6307"/>
                    <a:pt x="1708591" y="9646"/>
                    <a:pt x="1708591" y="13127"/>
                  </a:cubicBezTo>
                  <a:lnTo>
                    <a:pt x="1708591" y="199870"/>
                  </a:lnTo>
                  <a:cubicBezTo>
                    <a:pt x="1708591" y="203352"/>
                    <a:pt x="1707208" y="206691"/>
                    <a:pt x="1704747" y="209153"/>
                  </a:cubicBezTo>
                  <a:cubicBezTo>
                    <a:pt x="1702285" y="211614"/>
                    <a:pt x="1698946" y="212997"/>
                    <a:pt x="1695464" y="212997"/>
                  </a:cubicBezTo>
                  <a:lnTo>
                    <a:pt x="13127" y="212997"/>
                  </a:lnTo>
                  <a:cubicBezTo>
                    <a:pt x="9646" y="212997"/>
                    <a:pt x="6307" y="211614"/>
                    <a:pt x="3845" y="209153"/>
                  </a:cubicBezTo>
                  <a:cubicBezTo>
                    <a:pt x="1383" y="206691"/>
                    <a:pt x="0" y="203352"/>
                    <a:pt x="0" y="199870"/>
                  </a:cubicBezTo>
                  <a:lnTo>
                    <a:pt x="0" y="13127"/>
                  </a:lnTo>
                  <a:cubicBezTo>
                    <a:pt x="0" y="9646"/>
                    <a:pt x="1383" y="6307"/>
                    <a:pt x="3845" y="3845"/>
                  </a:cubicBezTo>
                  <a:cubicBezTo>
                    <a:pt x="6307" y="1383"/>
                    <a:pt x="9646" y="0"/>
                    <a:pt x="13127" y="0"/>
                  </a:cubicBezTo>
                  <a:close/>
                </a:path>
              </a:pathLst>
            </a:custGeom>
            <a:solidFill>
              <a:srgbClr val="D9D9D9"/>
            </a:solidFill>
          </p:spPr>
          <p:txBody>
            <a:bodyPr/>
            <a:lstStyle/>
            <a:p>
              <a:endParaRPr lang="en-US"/>
            </a:p>
          </p:txBody>
        </p:sp>
        <p:sp>
          <p:nvSpPr>
            <p:cNvPr id="19" name="TextBox 19"/>
            <p:cNvSpPr txBox="1"/>
            <p:nvPr/>
          </p:nvSpPr>
          <p:spPr>
            <a:xfrm>
              <a:off x="0" y="-38100"/>
              <a:ext cx="1708591" cy="251097"/>
            </a:xfrm>
            <a:prstGeom prst="rect">
              <a:avLst/>
            </a:prstGeom>
          </p:spPr>
          <p:txBody>
            <a:bodyPr lIns="50800" tIns="50800" rIns="50800" bIns="50800" rtlCol="0" anchor="ctr"/>
            <a:lstStyle/>
            <a:p>
              <a:pPr algn="ctr">
                <a:lnSpc>
                  <a:spcPts val="2756"/>
                </a:lnSpc>
              </a:pPr>
              <a:endParaRPr/>
            </a:p>
          </p:txBody>
        </p:sp>
      </p:grpSp>
      <p:grpSp>
        <p:nvGrpSpPr>
          <p:cNvPr id="20" name="Group 20"/>
          <p:cNvGrpSpPr/>
          <p:nvPr/>
        </p:nvGrpSpPr>
        <p:grpSpPr>
          <a:xfrm>
            <a:off x="9857083" y="3229254"/>
            <a:ext cx="246175" cy="286458"/>
            <a:chOff x="0" y="0"/>
            <a:chExt cx="698500" cy="812800"/>
          </a:xfrm>
        </p:grpSpPr>
        <p:sp>
          <p:nvSpPr>
            <p:cNvPr id="21" name="Freeform 21"/>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B0606"/>
            </a:solidFill>
          </p:spPr>
          <p:txBody>
            <a:bodyPr/>
            <a:lstStyle/>
            <a:p>
              <a:endParaRPr lang="en-US"/>
            </a:p>
          </p:txBody>
        </p:sp>
        <p:sp>
          <p:nvSpPr>
            <p:cNvPr id="22" name="TextBox 22"/>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23" name="Group 23"/>
          <p:cNvGrpSpPr/>
          <p:nvPr/>
        </p:nvGrpSpPr>
        <p:grpSpPr>
          <a:xfrm>
            <a:off x="9857083" y="4447141"/>
            <a:ext cx="246175" cy="286458"/>
            <a:chOff x="0" y="0"/>
            <a:chExt cx="698500" cy="812800"/>
          </a:xfrm>
        </p:grpSpPr>
        <p:sp>
          <p:nvSpPr>
            <p:cNvPr id="24" name="Freeform 2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B0606"/>
            </a:solidFill>
          </p:spPr>
          <p:txBody>
            <a:bodyPr/>
            <a:lstStyle/>
            <a:p>
              <a:endParaRPr lang="en-US"/>
            </a:p>
          </p:txBody>
        </p:sp>
        <p:sp>
          <p:nvSpPr>
            <p:cNvPr id="25" name="TextBox 25"/>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29" name="Group 29"/>
          <p:cNvGrpSpPr/>
          <p:nvPr/>
        </p:nvGrpSpPr>
        <p:grpSpPr>
          <a:xfrm>
            <a:off x="9835517" y="5698316"/>
            <a:ext cx="246175" cy="286458"/>
            <a:chOff x="0" y="0"/>
            <a:chExt cx="698500" cy="812800"/>
          </a:xfrm>
        </p:grpSpPr>
        <p:sp>
          <p:nvSpPr>
            <p:cNvPr id="30" name="Freeform 3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B0606"/>
            </a:solidFill>
          </p:spPr>
          <p:txBody>
            <a:bodyPr/>
            <a:lstStyle/>
            <a:p>
              <a:endParaRPr lang="en-US"/>
            </a:p>
          </p:txBody>
        </p:sp>
        <p:sp>
          <p:nvSpPr>
            <p:cNvPr id="31" name="TextBox 31"/>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32" name="Group 32"/>
          <p:cNvGrpSpPr/>
          <p:nvPr/>
        </p:nvGrpSpPr>
        <p:grpSpPr>
          <a:xfrm>
            <a:off x="9835517" y="6916970"/>
            <a:ext cx="246175" cy="286458"/>
            <a:chOff x="0" y="0"/>
            <a:chExt cx="698500" cy="812800"/>
          </a:xfrm>
        </p:grpSpPr>
        <p:sp>
          <p:nvSpPr>
            <p:cNvPr id="33" name="Freeform 3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B0606"/>
            </a:solidFill>
          </p:spPr>
          <p:txBody>
            <a:bodyPr/>
            <a:lstStyle/>
            <a:p>
              <a:endParaRPr lang="en-US"/>
            </a:p>
          </p:txBody>
        </p:sp>
        <p:sp>
          <p:nvSpPr>
            <p:cNvPr id="34" name="TextBox 34"/>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sp>
        <p:nvSpPr>
          <p:cNvPr id="35" name="TextBox 35"/>
          <p:cNvSpPr txBox="1"/>
          <p:nvPr/>
        </p:nvSpPr>
        <p:spPr>
          <a:xfrm>
            <a:off x="10337555" y="3544705"/>
            <a:ext cx="3972283" cy="422776"/>
          </a:xfrm>
          <a:prstGeom prst="rect">
            <a:avLst/>
          </a:prstGeom>
        </p:spPr>
        <p:txBody>
          <a:bodyPr lIns="0" tIns="0" rIns="0" bIns="0" rtlCol="0" anchor="t">
            <a:spAutoFit/>
          </a:bodyPr>
          <a:lstStyle/>
          <a:p>
            <a:pPr>
              <a:lnSpc>
                <a:spcPts val="3472"/>
              </a:lnSpc>
              <a:spcBef>
                <a:spcPct val="0"/>
              </a:spcBef>
            </a:pPr>
            <a:r>
              <a:rPr lang="en-US" sz="2480">
                <a:solidFill>
                  <a:srgbClr val="000000"/>
                </a:solidFill>
                <a:latin typeface="Canva Sans Bold"/>
              </a:rPr>
              <a:t>Piano/Song Writing Lab</a:t>
            </a:r>
          </a:p>
        </p:txBody>
      </p:sp>
      <p:sp>
        <p:nvSpPr>
          <p:cNvPr id="36" name="TextBox 36"/>
          <p:cNvSpPr txBox="1"/>
          <p:nvPr/>
        </p:nvSpPr>
        <p:spPr>
          <a:xfrm>
            <a:off x="10337555" y="4762592"/>
            <a:ext cx="5342131" cy="422776"/>
          </a:xfrm>
          <a:prstGeom prst="rect">
            <a:avLst/>
          </a:prstGeom>
        </p:spPr>
        <p:txBody>
          <a:bodyPr lIns="0" tIns="0" rIns="0" bIns="0" rtlCol="0" anchor="t">
            <a:spAutoFit/>
          </a:bodyPr>
          <a:lstStyle/>
          <a:p>
            <a:pPr>
              <a:lnSpc>
                <a:spcPts val="3472"/>
              </a:lnSpc>
              <a:spcBef>
                <a:spcPct val="0"/>
              </a:spcBef>
            </a:pPr>
            <a:r>
              <a:rPr lang="en-US" sz="2480">
                <a:solidFill>
                  <a:srgbClr val="000000"/>
                </a:solidFill>
                <a:latin typeface="Canva Sans Bold"/>
              </a:rPr>
              <a:t>Music Theory </a:t>
            </a:r>
          </a:p>
        </p:txBody>
      </p:sp>
      <p:sp>
        <p:nvSpPr>
          <p:cNvPr id="38" name="TextBox 38"/>
          <p:cNvSpPr txBox="1"/>
          <p:nvPr/>
        </p:nvSpPr>
        <p:spPr>
          <a:xfrm>
            <a:off x="10315989" y="6013768"/>
            <a:ext cx="5596615" cy="422776"/>
          </a:xfrm>
          <a:prstGeom prst="rect">
            <a:avLst/>
          </a:prstGeom>
        </p:spPr>
        <p:txBody>
          <a:bodyPr lIns="0" tIns="0" rIns="0" bIns="0" rtlCol="0" anchor="t">
            <a:spAutoFit/>
          </a:bodyPr>
          <a:lstStyle/>
          <a:p>
            <a:pPr>
              <a:lnSpc>
                <a:spcPts val="3472"/>
              </a:lnSpc>
              <a:spcBef>
                <a:spcPct val="0"/>
              </a:spcBef>
            </a:pPr>
            <a:r>
              <a:rPr lang="en-US" sz="2480">
                <a:solidFill>
                  <a:srgbClr val="000000"/>
                </a:solidFill>
                <a:latin typeface="Canva Sans Bold"/>
              </a:rPr>
              <a:t>Media I: Mass Communication</a:t>
            </a:r>
          </a:p>
        </p:txBody>
      </p:sp>
      <p:sp>
        <p:nvSpPr>
          <p:cNvPr id="39" name="TextBox 39"/>
          <p:cNvSpPr txBox="1"/>
          <p:nvPr/>
        </p:nvSpPr>
        <p:spPr>
          <a:xfrm>
            <a:off x="10337555" y="7253987"/>
            <a:ext cx="4566618" cy="422776"/>
          </a:xfrm>
          <a:prstGeom prst="rect">
            <a:avLst/>
          </a:prstGeom>
        </p:spPr>
        <p:txBody>
          <a:bodyPr lIns="0" tIns="0" rIns="0" bIns="0" rtlCol="0" anchor="t">
            <a:spAutoFit/>
          </a:bodyPr>
          <a:lstStyle/>
          <a:p>
            <a:pPr>
              <a:lnSpc>
                <a:spcPts val="3472"/>
              </a:lnSpc>
              <a:spcBef>
                <a:spcPct val="0"/>
              </a:spcBef>
            </a:pPr>
            <a:r>
              <a:rPr lang="en-US" sz="2480">
                <a:solidFill>
                  <a:srgbClr val="000000"/>
                </a:solidFill>
                <a:latin typeface="Canva Sans Bold"/>
              </a:rPr>
              <a:t>Media Editing</a:t>
            </a:r>
          </a:p>
        </p:txBody>
      </p:sp>
      <p:sp>
        <p:nvSpPr>
          <p:cNvPr id="40" name="Freeform 40"/>
          <p:cNvSpPr/>
          <p:nvPr/>
        </p:nvSpPr>
        <p:spPr>
          <a:xfrm rot="5400000">
            <a:off x="371158" y="4450101"/>
            <a:ext cx="6204128" cy="3412270"/>
          </a:xfrm>
          <a:custGeom>
            <a:avLst/>
            <a:gdLst/>
            <a:ahLst/>
            <a:cxnLst/>
            <a:rect l="l" t="t" r="r" b="b"/>
            <a:pathLst>
              <a:path w="6204128" h="3412270">
                <a:moveTo>
                  <a:pt x="0" y="0"/>
                </a:moveTo>
                <a:lnTo>
                  <a:pt x="6204127" y="0"/>
                </a:lnTo>
                <a:lnTo>
                  <a:pt x="6204127" y="3412270"/>
                </a:lnTo>
                <a:lnTo>
                  <a:pt x="0" y="34122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1" name="Group 41"/>
          <p:cNvGrpSpPr/>
          <p:nvPr/>
        </p:nvGrpSpPr>
        <p:grpSpPr>
          <a:xfrm>
            <a:off x="2539212" y="3227822"/>
            <a:ext cx="6487308" cy="953386"/>
            <a:chOff x="0" y="-38100"/>
            <a:chExt cx="1708591" cy="251097"/>
          </a:xfrm>
        </p:grpSpPr>
        <p:sp>
          <p:nvSpPr>
            <p:cNvPr id="42" name="Freeform 42"/>
            <p:cNvSpPr/>
            <p:nvPr/>
          </p:nvSpPr>
          <p:spPr>
            <a:xfrm>
              <a:off x="0" y="0"/>
              <a:ext cx="1708591" cy="212997"/>
            </a:xfrm>
            <a:custGeom>
              <a:avLst/>
              <a:gdLst/>
              <a:ahLst/>
              <a:cxnLst/>
              <a:rect l="l" t="t" r="r" b="b"/>
              <a:pathLst>
                <a:path w="1708591" h="212997">
                  <a:moveTo>
                    <a:pt x="13127" y="0"/>
                  </a:moveTo>
                  <a:lnTo>
                    <a:pt x="1695464" y="0"/>
                  </a:lnTo>
                  <a:cubicBezTo>
                    <a:pt x="1698946" y="0"/>
                    <a:pt x="1702285" y="1383"/>
                    <a:pt x="1704747" y="3845"/>
                  </a:cubicBezTo>
                  <a:cubicBezTo>
                    <a:pt x="1707208" y="6307"/>
                    <a:pt x="1708591" y="9646"/>
                    <a:pt x="1708591" y="13127"/>
                  </a:cubicBezTo>
                  <a:lnTo>
                    <a:pt x="1708591" y="199870"/>
                  </a:lnTo>
                  <a:cubicBezTo>
                    <a:pt x="1708591" y="203352"/>
                    <a:pt x="1707208" y="206691"/>
                    <a:pt x="1704747" y="209153"/>
                  </a:cubicBezTo>
                  <a:cubicBezTo>
                    <a:pt x="1702285" y="211614"/>
                    <a:pt x="1698946" y="212997"/>
                    <a:pt x="1695464" y="212997"/>
                  </a:cubicBezTo>
                  <a:lnTo>
                    <a:pt x="13127" y="212997"/>
                  </a:lnTo>
                  <a:cubicBezTo>
                    <a:pt x="9646" y="212997"/>
                    <a:pt x="6307" y="211614"/>
                    <a:pt x="3845" y="209153"/>
                  </a:cubicBezTo>
                  <a:cubicBezTo>
                    <a:pt x="1383" y="206691"/>
                    <a:pt x="0" y="203352"/>
                    <a:pt x="0" y="199870"/>
                  </a:cubicBezTo>
                  <a:lnTo>
                    <a:pt x="0" y="13127"/>
                  </a:lnTo>
                  <a:cubicBezTo>
                    <a:pt x="0" y="9646"/>
                    <a:pt x="1383" y="6307"/>
                    <a:pt x="3845" y="3845"/>
                  </a:cubicBezTo>
                  <a:cubicBezTo>
                    <a:pt x="6307" y="1383"/>
                    <a:pt x="9646" y="0"/>
                    <a:pt x="13127" y="0"/>
                  </a:cubicBezTo>
                  <a:close/>
                </a:path>
              </a:pathLst>
            </a:custGeom>
            <a:solidFill>
              <a:srgbClr val="D9D9D9"/>
            </a:solidFill>
          </p:spPr>
          <p:txBody>
            <a:bodyPr/>
            <a:lstStyle/>
            <a:p>
              <a:endParaRPr lang="en-US"/>
            </a:p>
          </p:txBody>
        </p:sp>
        <p:sp>
          <p:nvSpPr>
            <p:cNvPr id="43" name="TextBox 43"/>
            <p:cNvSpPr txBox="1"/>
            <p:nvPr/>
          </p:nvSpPr>
          <p:spPr>
            <a:xfrm>
              <a:off x="0" y="-38100"/>
              <a:ext cx="1708591" cy="251097"/>
            </a:xfrm>
            <a:prstGeom prst="rect">
              <a:avLst/>
            </a:prstGeom>
          </p:spPr>
          <p:txBody>
            <a:bodyPr lIns="50800" tIns="50800" rIns="50800" bIns="50800" rtlCol="0" anchor="ctr"/>
            <a:lstStyle/>
            <a:p>
              <a:pPr algn="ctr">
                <a:lnSpc>
                  <a:spcPts val="2756"/>
                </a:lnSpc>
              </a:pPr>
              <a:endParaRPr/>
            </a:p>
          </p:txBody>
        </p:sp>
      </p:grpSp>
      <p:grpSp>
        <p:nvGrpSpPr>
          <p:cNvPr id="44" name="Group 44"/>
          <p:cNvGrpSpPr/>
          <p:nvPr/>
        </p:nvGrpSpPr>
        <p:grpSpPr>
          <a:xfrm>
            <a:off x="2539212" y="4445709"/>
            <a:ext cx="6487308" cy="953386"/>
            <a:chOff x="0" y="-38100"/>
            <a:chExt cx="1708591" cy="251097"/>
          </a:xfrm>
        </p:grpSpPr>
        <p:sp>
          <p:nvSpPr>
            <p:cNvPr id="45" name="Freeform 45"/>
            <p:cNvSpPr/>
            <p:nvPr/>
          </p:nvSpPr>
          <p:spPr>
            <a:xfrm>
              <a:off x="0" y="0"/>
              <a:ext cx="1708591" cy="212997"/>
            </a:xfrm>
            <a:custGeom>
              <a:avLst/>
              <a:gdLst/>
              <a:ahLst/>
              <a:cxnLst/>
              <a:rect l="l" t="t" r="r" b="b"/>
              <a:pathLst>
                <a:path w="1708591" h="212997">
                  <a:moveTo>
                    <a:pt x="13127" y="0"/>
                  </a:moveTo>
                  <a:lnTo>
                    <a:pt x="1695464" y="0"/>
                  </a:lnTo>
                  <a:cubicBezTo>
                    <a:pt x="1698946" y="0"/>
                    <a:pt x="1702285" y="1383"/>
                    <a:pt x="1704747" y="3845"/>
                  </a:cubicBezTo>
                  <a:cubicBezTo>
                    <a:pt x="1707208" y="6307"/>
                    <a:pt x="1708591" y="9646"/>
                    <a:pt x="1708591" y="13127"/>
                  </a:cubicBezTo>
                  <a:lnTo>
                    <a:pt x="1708591" y="199870"/>
                  </a:lnTo>
                  <a:cubicBezTo>
                    <a:pt x="1708591" y="203352"/>
                    <a:pt x="1707208" y="206691"/>
                    <a:pt x="1704747" y="209153"/>
                  </a:cubicBezTo>
                  <a:cubicBezTo>
                    <a:pt x="1702285" y="211614"/>
                    <a:pt x="1698946" y="212997"/>
                    <a:pt x="1695464" y="212997"/>
                  </a:cubicBezTo>
                  <a:lnTo>
                    <a:pt x="13127" y="212997"/>
                  </a:lnTo>
                  <a:cubicBezTo>
                    <a:pt x="9646" y="212997"/>
                    <a:pt x="6307" y="211614"/>
                    <a:pt x="3845" y="209153"/>
                  </a:cubicBezTo>
                  <a:cubicBezTo>
                    <a:pt x="1383" y="206691"/>
                    <a:pt x="0" y="203352"/>
                    <a:pt x="0" y="199870"/>
                  </a:cubicBezTo>
                  <a:lnTo>
                    <a:pt x="0" y="13127"/>
                  </a:lnTo>
                  <a:cubicBezTo>
                    <a:pt x="0" y="9646"/>
                    <a:pt x="1383" y="6307"/>
                    <a:pt x="3845" y="3845"/>
                  </a:cubicBezTo>
                  <a:cubicBezTo>
                    <a:pt x="6307" y="1383"/>
                    <a:pt x="9646" y="0"/>
                    <a:pt x="13127" y="0"/>
                  </a:cubicBezTo>
                  <a:close/>
                </a:path>
              </a:pathLst>
            </a:custGeom>
            <a:solidFill>
              <a:srgbClr val="D9D9D9"/>
            </a:solidFill>
          </p:spPr>
          <p:txBody>
            <a:bodyPr/>
            <a:lstStyle/>
            <a:p>
              <a:endParaRPr lang="en-US"/>
            </a:p>
          </p:txBody>
        </p:sp>
        <p:sp>
          <p:nvSpPr>
            <p:cNvPr id="46" name="TextBox 46"/>
            <p:cNvSpPr txBox="1"/>
            <p:nvPr/>
          </p:nvSpPr>
          <p:spPr>
            <a:xfrm>
              <a:off x="0" y="-38100"/>
              <a:ext cx="1708591" cy="251097"/>
            </a:xfrm>
            <a:prstGeom prst="rect">
              <a:avLst/>
            </a:prstGeom>
          </p:spPr>
          <p:txBody>
            <a:bodyPr lIns="50800" tIns="50800" rIns="50800" bIns="50800" rtlCol="0" anchor="ctr"/>
            <a:lstStyle/>
            <a:p>
              <a:pPr algn="ctr">
                <a:lnSpc>
                  <a:spcPts val="2756"/>
                </a:lnSpc>
              </a:pPr>
              <a:endParaRPr/>
            </a:p>
          </p:txBody>
        </p:sp>
      </p:grpSp>
      <p:grpSp>
        <p:nvGrpSpPr>
          <p:cNvPr id="47" name="Group 47"/>
          <p:cNvGrpSpPr/>
          <p:nvPr/>
        </p:nvGrpSpPr>
        <p:grpSpPr>
          <a:xfrm>
            <a:off x="2539212" y="5664363"/>
            <a:ext cx="6487308" cy="953386"/>
            <a:chOff x="0" y="-38100"/>
            <a:chExt cx="1708591" cy="251097"/>
          </a:xfrm>
        </p:grpSpPr>
        <p:sp>
          <p:nvSpPr>
            <p:cNvPr id="48" name="Freeform 48"/>
            <p:cNvSpPr/>
            <p:nvPr/>
          </p:nvSpPr>
          <p:spPr>
            <a:xfrm>
              <a:off x="0" y="0"/>
              <a:ext cx="1708591" cy="212997"/>
            </a:xfrm>
            <a:custGeom>
              <a:avLst/>
              <a:gdLst/>
              <a:ahLst/>
              <a:cxnLst/>
              <a:rect l="l" t="t" r="r" b="b"/>
              <a:pathLst>
                <a:path w="1708591" h="212997">
                  <a:moveTo>
                    <a:pt x="13127" y="0"/>
                  </a:moveTo>
                  <a:lnTo>
                    <a:pt x="1695464" y="0"/>
                  </a:lnTo>
                  <a:cubicBezTo>
                    <a:pt x="1698946" y="0"/>
                    <a:pt x="1702285" y="1383"/>
                    <a:pt x="1704747" y="3845"/>
                  </a:cubicBezTo>
                  <a:cubicBezTo>
                    <a:pt x="1707208" y="6307"/>
                    <a:pt x="1708591" y="9646"/>
                    <a:pt x="1708591" y="13127"/>
                  </a:cubicBezTo>
                  <a:lnTo>
                    <a:pt x="1708591" y="199870"/>
                  </a:lnTo>
                  <a:cubicBezTo>
                    <a:pt x="1708591" y="203352"/>
                    <a:pt x="1707208" y="206691"/>
                    <a:pt x="1704747" y="209153"/>
                  </a:cubicBezTo>
                  <a:cubicBezTo>
                    <a:pt x="1702285" y="211614"/>
                    <a:pt x="1698946" y="212997"/>
                    <a:pt x="1695464" y="212997"/>
                  </a:cubicBezTo>
                  <a:lnTo>
                    <a:pt x="13127" y="212997"/>
                  </a:lnTo>
                  <a:cubicBezTo>
                    <a:pt x="9646" y="212997"/>
                    <a:pt x="6307" y="211614"/>
                    <a:pt x="3845" y="209153"/>
                  </a:cubicBezTo>
                  <a:cubicBezTo>
                    <a:pt x="1383" y="206691"/>
                    <a:pt x="0" y="203352"/>
                    <a:pt x="0" y="199870"/>
                  </a:cubicBezTo>
                  <a:lnTo>
                    <a:pt x="0" y="13127"/>
                  </a:lnTo>
                  <a:cubicBezTo>
                    <a:pt x="0" y="9646"/>
                    <a:pt x="1383" y="6307"/>
                    <a:pt x="3845" y="3845"/>
                  </a:cubicBezTo>
                  <a:cubicBezTo>
                    <a:pt x="6307" y="1383"/>
                    <a:pt x="9646" y="0"/>
                    <a:pt x="13127" y="0"/>
                  </a:cubicBezTo>
                  <a:close/>
                </a:path>
              </a:pathLst>
            </a:custGeom>
            <a:solidFill>
              <a:srgbClr val="D9D9D9"/>
            </a:solidFill>
          </p:spPr>
          <p:txBody>
            <a:bodyPr/>
            <a:lstStyle/>
            <a:p>
              <a:endParaRPr lang="en-US"/>
            </a:p>
          </p:txBody>
        </p:sp>
        <p:sp>
          <p:nvSpPr>
            <p:cNvPr id="49" name="TextBox 49"/>
            <p:cNvSpPr txBox="1"/>
            <p:nvPr/>
          </p:nvSpPr>
          <p:spPr>
            <a:xfrm>
              <a:off x="0" y="-38100"/>
              <a:ext cx="1708591" cy="251097"/>
            </a:xfrm>
            <a:prstGeom prst="rect">
              <a:avLst/>
            </a:prstGeom>
          </p:spPr>
          <p:txBody>
            <a:bodyPr lIns="50800" tIns="50800" rIns="50800" bIns="50800" rtlCol="0" anchor="ctr"/>
            <a:lstStyle/>
            <a:p>
              <a:pPr algn="ctr">
                <a:lnSpc>
                  <a:spcPts val="2756"/>
                </a:lnSpc>
              </a:pPr>
              <a:endParaRPr/>
            </a:p>
          </p:txBody>
        </p:sp>
      </p:grpSp>
      <p:grpSp>
        <p:nvGrpSpPr>
          <p:cNvPr id="50" name="Group 50"/>
          <p:cNvGrpSpPr/>
          <p:nvPr/>
        </p:nvGrpSpPr>
        <p:grpSpPr>
          <a:xfrm>
            <a:off x="2539212" y="6883016"/>
            <a:ext cx="6487308" cy="953386"/>
            <a:chOff x="0" y="-38100"/>
            <a:chExt cx="1708591" cy="251097"/>
          </a:xfrm>
        </p:grpSpPr>
        <p:sp>
          <p:nvSpPr>
            <p:cNvPr id="51" name="Freeform 51"/>
            <p:cNvSpPr/>
            <p:nvPr/>
          </p:nvSpPr>
          <p:spPr>
            <a:xfrm>
              <a:off x="0" y="0"/>
              <a:ext cx="1708591" cy="212997"/>
            </a:xfrm>
            <a:custGeom>
              <a:avLst/>
              <a:gdLst/>
              <a:ahLst/>
              <a:cxnLst/>
              <a:rect l="l" t="t" r="r" b="b"/>
              <a:pathLst>
                <a:path w="1708591" h="212997">
                  <a:moveTo>
                    <a:pt x="13127" y="0"/>
                  </a:moveTo>
                  <a:lnTo>
                    <a:pt x="1695464" y="0"/>
                  </a:lnTo>
                  <a:cubicBezTo>
                    <a:pt x="1698946" y="0"/>
                    <a:pt x="1702285" y="1383"/>
                    <a:pt x="1704747" y="3845"/>
                  </a:cubicBezTo>
                  <a:cubicBezTo>
                    <a:pt x="1707208" y="6307"/>
                    <a:pt x="1708591" y="9646"/>
                    <a:pt x="1708591" y="13127"/>
                  </a:cubicBezTo>
                  <a:lnTo>
                    <a:pt x="1708591" y="199870"/>
                  </a:lnTo>
                  <a:cubicBezTo>
                    <a:pt x="1708591" y="203352"/>
                    <a:pt x="1707208" y="206691"/>
                    <a:pt x="1704747" y="209153"/>
                  </a:cubicBezTo>
                  <a:cubicBezTo>
                    <a:pt x="1702285" y="211614"/>
                    <a:pt x="1698946" y="212997"/>
                    <a:pt x="1695464" y="212997"/>
                  </a:cubicBezTo>
                  <a:lnTo>
                    <a:pt x="13127" y="212997"/>
                  </a:lnTo>
                  <a:cubicBezTo>
                    <a:pt x="9646" y="212997"/>
                    <a:pt x="6307" y="211614"/>
                    <a:pt x="3845" y="209153"/>
                  </a:cubicBezTo>
                  <a:cubicBezTo>
                    <a:pt x="1383" y="206691"/>
                    <a:pt x="0" y="203352"/>
                    <a:pt x="0" y="199870"/>
                  </a:cubicBezTo>
                  <a:lnTo>
                    <a:pt x="0" y="13127"/>
                  </a:lnTo>
                  <a:cubicBezTo>
                    <a:pt x="0" y="9646"/>
                    <a:pt x="1383" y="6307"/>
                    <a:pt x="3845" y="3845"/>
                  </a:cubicBezTo>
                  <a:cubicBezTo>
                    <a:pt x="6307" y="1383"/>
                    <a:pt x="9646" y="0"/>
                    <a:pt x="13127" y="0"/>
                  </a:cubicBezTo>
                  <a:close/>
                </a:path>
              </a:pathLst>
            </a:custGeom>
            <a:solidFill>
              <a:srgbClr val="D9D9D9"/>
            </a:solidFill>
          </p:spPr>
          <p:txBody>
            <a:bodyPr/>
            <a:lstStyle/>
            <a:p>
              <a:endParaRPr lang="en-US"/>
            </a:p>
          </p:txBody>
        </p:sp>
        <p:sp>
          <p:nvSpPr>
            <p:cNvPr id="52" name="TextBox 52"/>
            <p:cNvSpPr txBox="1"/>
            <p:nvPr/>
          </p:nvSpPr>
          <p:spPr>
            <a:xfrm>
              <a:off x="0" y="-38100"/>
              <a:ext cx="1708591" cy="251097"/>
            </a:xfrm>
            <a:prstGeom prst="rect">
              <a:avLst/>
            </a:prstGeom>
          </p:spPr>
          <p:txBody>
            <a:bodyPr lIns="50800" tIns="50800" rIns="50800" bIns="50800" rtlCol="0" anchor="ctr"/>
            <a:lstStyle/>
            <a:p>
              <a:pPr algn="ctr">
                <a:lnSpc>
                  <a:spcPts val="2756"/>
                </a:lnSpc>
              </a:pPr>
              <a:endParaRPr/>
            </a:p>
          </p:txBody>
        </p:sp>
      </p:grpSp>
      <p:grpSp>
        <p:nvGrpSpPr>
          <p:cNvPr id="53" name="Group 53"/>
          <p:cNvGrpSpPr/>
          <p:nvPr/>
        </p:nvGrpSpPr>
        <p:grpSpPr>
          <a:xfrm>
            <a:off x="2539212" y="8101670"/>
            <a:ext cx="6487308" cy="953386"/>
            <a:chOff x="0" y="-38100"/>
            <a:chExt cx="1708591" cy="251097"/>
          </a:xfrm>
        </p:grpSpPr>
        <p:sp>
          <p:nvSpPr>
            <p:cNvPr id="54" name="Freeform 54"/>
            <p:cNvSpPr/>
            <p:nvPr/>
          </p:nvSpPr>
          <p:spPr>
            <a:xfrm>
              <a:off x="0" y="0"/>
              <a:ext cx="1708591" cy="212997"/>
            </a:xfrm>
            <a:custGeom>
              <a:avLst/>
              <a:gdLst/>
              <a:ahLst/>
              <a:cxnLst/>
              <a:rect l="l" t="t" r="r" b="b"/>
              <a:pathLst>
                <a:path w="1708591" h="212997">
                  <a:moveTo>
                    <a:pt x="13127" y="0"/>
                  </a:moveTo>
                  <a:lnTo>
                    <a:pt x="1695464" y="0"/>
                  </a:lnTo>
                  <a:cubicBezTo>
                    <a:pt x="1698946" y="0"/>
                    <a:pt x="1702285" y="1383"/>
                    <a:pt x="1704747" y="3845"/>
                  </a:cubicBezTo>
                  <a:cubicBezTo>
                    <a:pt x="1707208" y="6307"/>
                    <a:pt x="1708591" y="9646"/>
                    <a:pt x="1708591" y="13127"/>
                  </a:cubicBezTo>
                  <a:lnTo>
                    <a:pt x="1708591" y="199870"/>
                  </a:lnTo>
                  <a:cubicBezTo>
                    <a:pt x="1708591" y="203352"/>
                    <a:pt x="1707208" y="206691"/>
                    <a:pt x="1704747" y="209153"/>
                  </a:cubicBezTo>
                  <a:cubicBezTo>
                    <a:pt x="1702285" y="211614"/>
                    <a:pt x="1698946" y="212997"/>
                    <a:pt x="1695464" y="212997"/>
                  </a:cubicBezTo>
                  <a:lnTo>
                    <a:pt x="13127" y="212997"/>
                  </a:lnTo>
                  <a:cubicBezTo>
                    <a:pt x="9646" y="212997"/>
                    <a:pt x="6307" y="211614"/>
                    <a:pt x="3845" y="209153"/>
                  </a:cubicBezTo>
                  <a:cubicBezTo>
                    <a:pt x="1383" y="206691"/>
                    <a:pt x="0" y="203352"/>
                    <a:pt x="0" y="199870"/>
                  </a:cubicBezTo>
                  <a:lnTo>
                    <a:pt x="0" y="13127"/>
                  </a:lnTo>
                  <a:cubicBezTo>
                    <a:pt x="0" y="9646"/>
                    <a:pt x="1383" y="6307"/>
                    <a:pt x="3845" y="3845"/>
                  </a:cubicBezTo>
                  <a:cubicBezTo>
                    <a:pt x="6307" y="1383"/>
                    <a:pt x="9646" y="0"/>
                    <a:pt x="13127" y="0"/>
                  </a:cubicBezTo>
                  <a:close/>
                </a:path>
              </a:pathLst>
            </a:custGeom>
            <a:solidFill>
              <a:srgbClr val="D9D9D9"/>
            </a:solidFill>
          </p:spPr>
          <p:txBody>
            <a:bodyPr/>
            <a:lstStyle/>
            <a:p>
              <a:endParaRPr lang="en-US"/>
            </a:p>
          </p:txBody>
        </p:sp>
        <p:sp>
          <p:nvSpPr>
            <p:cNvPr id="55" name="TextBox 55"/>
            <p:cNvSpPr txBox="1"/>
            <p:nvPr/>
          </p:nvSpPr>
          <p:spPr>
            <a:xfrm>
              <a:off x="0" y="-38100"/>
              <a:ext cx="1708591" cy="251097"/>
            </a:xfrm>
            <a:prstGeom prst="rect">
              <a:avLst/>
            </a:prstGeom>
          </p:spPr>
          <p:txBody>
            <a:bodyPr lIns="50800" tIns="50800" rIns="50800" bIns="50800" rtlCol="0" anchor="ctr"/>
            <a:lstStyle/>
            <a:p>
              <a:pPr algn="ctr">
                <a:lnSpc>
                  <a:spcPts val="2756"/>
                </a:lnSpc>
              </a:pPr>
              <a:endParaRPr/>
            </a:p>
          </p:txBody>
        </p:sp>
      </p:grpSp>
      <p:grpSp>
        <p:nvGrpSpPr>
          <p:cNvPr id="56" name="Group 56"/>
          <p:cNvGrpSpPr/>
          <p:nvPr/>
        </p:nvGrpSpPr>
        <p:grpSpPr>
          <a:xfrm>
            <a:off x="2804015" y="3229254"/>
            <a:ext cx="246175" cy="286458"/>
            <a:chOff x="0" y="0"/>
            <a:chExt cx="698500" cy="812800"/>
          </a:xfrm>
        </p:grpSpPr>
        <p:sp>
          <p:nvSpPr>
            <p:cNvPr id="57" name="Freeform 5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B0606"/>
            </a:solidFill>
          </p:spPr>
          <p:txBody>
            <a:bodyPr/>
            <a:lstStyle/>
            <a:p>
              <a:endParaRPr lang="en-US"/>
            </a:p>
          </p:txBody>
        </p:sp>
        <p:sp>
          <p:nvSpPr>
            <p:cNvPr id="58" name="TextBox 58"/>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59" name="Group 59"/>
          <p:cNvGrpSpPr/>
          <p:nvPr/>
        </p:nvGrpSpPr>
        <p:grpSpPr>
          <a:xfrm>
            <a:off x="2804015" y="4447141"/>
            <a:ext cx="246175" cy="286458"/>
            <a:chOff x="0" y="0"/>
            <a:chExt cx="698500" cy="812800"/>
          </a:xfrm>
        </p:grpSpPr>
        <p:sp>
          <p:nvSpPr>
            <p:cNvPr id="60" name="Freeform 6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B0606"/>
            </a:solidFill>
          </p:spPr>
          <p:txBody>
            <a:bodyPr/>
            <a:lstStyle/>
            <a:p>
              <a:endParaRPr lang="en-US"/>
            </a:p>
          </p:txBody>
        </p:sp>
        <p:sp>
          <p:nvSpPr>
            <p:cNvPr id="61" name="TextBox 61"/>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62" name="Group 62"/>
          <p:cNvGrpSpPr/>
          <p:nvPr/>
        </p:nvGrpSpPr>
        <p:grpSpPr>
          <a:xfrm>
            <a:off x="2804015" y="5665795"/>
            <a:ext cx="246175" cy="286458"/>
            <a:chOff x="0" y="0"/>
            <a:chExt cx="698500" cy="812800"/>
          </a:xfrm>
        </p:grpSpPr>
        <p:sp>
          <p:nvSpPr>
            <p:cNvPr id="63" name="Freeform 6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B0606"/>
            </a:solidFill>
          </p:spPr>
          <p:txBody>
            <a:bodyPr/>
            <a:lstStyle/>
            <a:p>
              <a:endParaRPr lang="en-US"/>
            </a:p>
          </p:txBody>
        </p:sp>
        <p:sp>
          <p:nvSpPr>
            <p:cNvPr id="64" name="TextBox 64"/>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65" name="Group 65"/>
          <p:cNvGrpSpPr/>
          <p:nvPr/>
        </p:nvGrpSpPr>
        <p:grpSpPr>
          <a:xfrm>
            <a:off x="2804015" y="6884448"/>
            <a:ext cx="246175" cy="286458"/>
            <a:chOff x="0" y="0"/>
            <a:chExt cx="698500" cy="812800"/>
          </a:xfrm>
        </p:grpSpPr>
        <p:sp>
          <p:nvSpPr>
            <p:cNvPr id="66" name="Freeform 66"/>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B0606"/>
            </a:solidFill>
          </p:spPr>
          <p:txBody>
            <a:bodyPr/>
            <a:lstStyle/>
            <a:p>
              <a:endParaRPr lang="en-US"/>
            </a:p>
          </p:txBody>
        </p:sp>
        <p:sp>
          <p:nvSpPr>
            <p:cNvPr id="67" name="TextBox 67"/>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68" name="Group 68"/>
          <p:cNvGrpSpPr/>
          <p:nvPr/>
        </p:nvGrpSpPr>
        <p:grpSpPr>
          <a:xfrm>
            <a:off x="2804015" y="8103102"/>
            <a:ext cx="246175" cy="286458"/>
            <a:chOff x="0" y="0"/>
            <a:chExt cx="698500" cy="812800"/>
          </a:xfrm>
        </p:grpSpPr>
        <p:sp>
          <p:nvSpPr>
            <p:cNvPr id="69" name="Freeform 69"/>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B0606"/>
            </a:solidFill>
          </p:spPr>
          <p:txBody>
            <a:bodyPr/>
            <a:lstStyle/>
            <a:p>
              <a:endParaRPr lang="en-US"/>
            </a:p>
          </p:txBody>
        </p:sp>
        <p:sp>
          <p:nvSpPr>
            <p:cNvPr id="70" name="TextBox 70"/>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sp>
        <p:nvSpPr>
          <p:cNvPr id="71" name="TextBox 71"/>
          <p:cNvSpPr txBox="1"/>
          <p:nvPr/>
        </p:nvSpPr>
        <p:spPr>
          <a:xfrm>
            <a:off x="3284487" y="3544705"/>
            <a:ext cx="3269905" cy="422776"/>
          </a:xfrm>
          <a:prstGeom prst="rect">
            <a:avLst/>
          </a:prstGeom>
        </p:spPr>
        <p:txBody>
          <a:bodyPr lIns="0" tIns="0" rIns="0" bIns="0" rtlCol="0" anchor="t">
            <a:spAutoFit/>
          </a:bodyPr>
          <a:lstStyle/>
          <a:p>
            <a:pPr>
              <a:lnSpc>
                <a:spcPts val="3472"/>
              </a:lnSpc>
              <a:spcBef>
                <a:spcPct val="0"/>
              </a:spcBef>
            </a:pPr>
            <a:r>
              <a:rPr lang="en-US" sz="2480">
                <a:solidFill>
                  <a:srgbClr val="000000"/>
                </a:solidFill>
                <a:latin typeface="Canva Sans Bold"/>
              </a:rPr>
              <a:t>Theatre Arts I and II </a:t>
            </a:r>
          </a:p>
        </p:txBody>
      </p:sp>
      <p:sp>
        <p:nvSpPr>
          <p:cNvPr id="72" name="TextBox 72"/>
          <p:cNvSpPr txBox="1"/>
          <p:nvPr/>
        </p:nvSpPr>
        <p:spPr>
          <a:xfrm>
            <a:off x="3284487" y="4762592"/>
            <a:ext cx="5342131" cy="422776"/>
          </a:xfrm>
          <a:prstGeom prst="rect">
            <a:avLst/>
          </a:prstGeom>
        </p:spPr>
        <p:txBody>
          <a:bodyPr lIns="0" tIns="0" rIns="0" bIns="0" rtlCol="0" anchor="t">
            <a:spAutoFit/>
          </a:bodyPr>
          <a:lstStyle/>
          <a:p>
            <a:pPr>
              <a:lnSpc>
                <a:spcPts val="3472"/>
              </a:lnSpc>
              <a:spcBef>
                <a:spcPct val="0"/>
              </a:spcBef>
            </a:pPr>
            <a:r>
              <a:rPr lang="en-US" sz="2480">
                <a:solidFill>
                  <a:srgbClr val="000000"/>
                </a:solidFill>
                <a:latin typeface="Canva Sans Bold"/>
              </a:rPr>
              <a:t>Art I and Art II </a:t>
            </a:r>
          </a:p>
        </p:txBody>
      </p:sp>
      <p:sp>
        <p:nvSpPr>
          <p:cNvPr id="73" name="TextBox 73"/>
          <p:cNvSpPr txBox="1"/>
          <p:nvPr/>
        </p:nvSpPr>
        <p:spPr>
          <a:xfrm>
            <a:off x="3284487" y="5981246"/>
            <a:ext cx="3633453" cy="422776"/>
          </a:xfrm>
          <a:prstGeom prst="rect">
            <a:avLst/>
          </a:prstGeom>
        </p:spPr>
        <p:txBody>
          <a:bodyPr lIns="0" tIns="0" rIns="0" bIns="0" rtlCol="0" anchor="t">
            <a:spAutoFit/>
          </a:bodyPr>
          <a:lstStyle/>
          <a:p>
            <a:pPr>
              <a:lnSpc>
                <a:spcPts val="3472"/>
              </a:lnSpc>
              <a:spcBef>
                <a:spcPct val="0"/>
              </a:spcBef>
            </a:pPr>
            <a:r>
              <a:rPr lang="en-US" sz="2480">
                <a:solidFill>
                  <a:srgbClr val="000000"/>
                </a:solidFill>
                <a:latin typeface="Canva Sans Bold"/>
              </a:rPr>
              <a:t>Mixed Choir </a:t>
            </a:r>
          </a:p>
        </p:txBody>
      </p:sp>
      <p:sp>
        <p:nvSpPr>
          <p:cNvPr id="74" name="TextBox 74"/>
          <p:cNvSpPr txBox="1"/>
          <p:nvPr/>
        </p:nvSpPr>
        <p:spPr>
          <a:xfrm>
            <a:off x="3284487" y="7199900"/>
            <a:ext cx="5596615" cy="422776"/>
          </a:xfrm>
          <a:prstGeom prst="rect">
            <a:avLst/>
          </a:prstGeom>
        </p:spPr>
        <p:txBody>
          <a:bodyPr lIns="0" tIns="0" rIns="0" bIns="0" rtlCol="0" anchor="t">
            <a:spAutoFit/>
          </a:bodyPr>
          <a:lstStyle/>
          <a:p>
            <a:pPr>
              <a:lnSpc>
                <a:spcPts val="3472"/>
              </a:lnSpc>
              <a:spcBef>
                <a:spcPct val="0"/>
              </a:spcBef>
            </a:pPr>
            <a:r>
              <a:rPr lang="en-US" sz="2480">
                <a:solidFill>
                  <a:srgbClr val="000000"/>
                </a:solidFill>
                <a:latin typeface="Canva Sans Bold"/>
              </a:rPr>
              <a:t>Concert Band </a:t>
            </a:r>
          </a:p>
        </p:txBody>
      </p:sp>
      <p:sp>
        <p:nvSpPr>
          <p:cNvPr id="75" name="TextBox 75"/>
          <p:cNvSpPr txBox="1"/>
          <p:nvPr/>
        </p:nvSpPr>
        <p:spPr>
          <a:xfrm>
            <a:off x="3284487" y="8418553"/>
            <a:ext cx="4566618" cy="422776"/>
          </a:xfrm>
          <a:prstGeom prst="rect">
            <a:avLst/>
          </a:prstGeom>
        </p:spPr>
        <p:txBody>
          <a:bodyPr lIns="0" tIns="0" rIns="0" bIns="0" rtlCol="0" anchor="t">
            <a:spAutoFit/>
          </a:bodyPr>
          <a:lstStyle/>
          <a:p>
            <a:pPr>
              <a:lnSpc>
                <a:spcPts val="3472"/>
              </a:lnSpc>
              <a:spcBef>
                <a:spcPct val="0"/>
              </a:spcBef>
            </a:pPr>
            <a:r>
              <a:rPr lang="en-US" sz="2480">
                <a:solidFill>
                  <a:srgbClr val="000000"/>
                </a:solidFill>
                <a:latin typeface="Canva Sans Bold"/>
              </a:rPr>
              <a:t>Orchestra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1319957" y="4015467"/>
            <a:ext cx="7232281" cy="3977755"/>
          </a:xfrm>
          <a:custGeom>
            <a:avLst/>
            <a:gdLst/>
            <a:ahLst/>
            <a:cxnLst/>
            <a:rect l="l" t="t" r="r" b="b"/>
            <a:pathLst>
              <a:path w="7232281" h="3977755">
                <a:moveTo>
                  <a:pt x="0" y="0"/>
                </a:moveTo>
                <a:lnTo>
                  <a:pt x="7232282" y="0"/>
                </a:lnTo>
                <a:lnTo>
                  <a:pt x="7232282" y="3977755"/>
                </a:lnTo>
                <a:lnTo>
                  <a:pt x="0" y="39777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4152552" y="505751"/>
            <a:ext cx="10623784" cy="1072155"/>
          </a:xfrm>
          <a:prstGeom prst="rect">
            <a:avLst/>
          </a:prstGeom>
        </p:spPr>
        <p:txBody>
          <a:bodyPr lIns="0" tIns="0" rIns="0" bIns="0" rtlCol="0" anchor="t">
            <a:spAutoFit/>
          </a:bodyPr>
          <a:lstStyle/>
          <a:p>
            <a:pPr algn="ctr">
              <a:lnSpc>
                <a:spcPts val="8564"/>
              </a:lnSpc>
            </a:pPr>
            <a:r>
              <a:rPr lang="en-US" sz="6797">
                <a:solidFill>
                  <a:srgbClr val="000000"/>
                </a:solidFill>
                <a:latin typeface="Anton Bold"/>
              </a:rPr>
              <a:t>9th Grade Elective Offerings</a:t>
            </a:r>
          </a:p>
        </p:txBody>
      </p:sp>
      <p:sp>
        <p:nvSpPr>
          <p:cNvPr id="4" name="TextBox 4"/>
          <p:cNvSpPr txBox="1"/>
          <p:nvPr/>
        </p:nvSpPr>
        <p:spPr>
          <a:xfrm>
            <a:off x="3185225" y="1482656"/>
            <a:ext cx="12451328" cy="604207"/>
          </a:xfrm>
          <a:prstGeom prst="rect">
            <a:avLst/>
          </a:prstGeom>
        </p:spPr>
        <p:txBody>
          <a:bodyPr lIns="0" tIns="0" rIns="0" bIns="0" rtlCol="0" anchor="t">
            <a:spAutoFit/>
          </a:bodyPr>
          <a:lstStyle/>
          <a:p>
            <a:pPr algn="ctr">
              <a:lnSpc>
                <a:spcPts val="5022"/>
              </a:lnSpc>
            </a:pPr>
            <a:r>
              <a:rPr lang="en-US" sz="3587" spc="444">
                <a:solidFill>
                  <a:srgbClr val="A80707"/>
                </a:solidFill>
                <a:latin typeface="Antonio Bold"/>
              </a:rPr>
              <a:t>Business, Engineering, &amp; Technology Career Pathways</a:t>
            </a:r>
          </a:p>
        </p:txBody>
      </p:sp>
      <p:grpSp>
        <p:nvGrpSpPr>
          <p:cNvPr id="5" name="Group 5"/>
          <p:cNvGrpSpPr/>
          <p:nvPr/>
        </p:nvGrpSpPr>
        <p:grpSpPr>
          <a:xfrm>
            <a:off x="9493019" y="2378416"/>
            <a:ext cx="6487308" cy="953386"/>
            <a:chOff x="0" y="-38100"/>
            <a:chExt cx="1708591" cy="251097"/>
          </a:xfrm>
        </p:grpSpPr>
        <p:sp>
          <p:nvSpPr>
            <p:cNvPr id="6" name="Freeform 6"/>
            <p:cNvSpPr/>
            <p:nvPr/>
          </p:nvSpPr>
          <p:spPr>
            <a:xfrm>
              <a:off x="0" y="0"/>
              <a:ext cx="1708591" cy="212997"/>
            </a:xfrm>
            <a:custGeom>
              <a:avLst/>
              <a:gdLst/>
              <a:ahLst/>
              <a:cxnLst/>
              <a:rect l="l" t="t" r="r" b="b"/>
              <a:pathLst>
                <a:path w="1708591" h="212997">
                  <a:moveTo>
                    <a:pt x="13127" y="0"/>
                  </a:moveTo>
                  <a:lnTo>
                    <a:pt x="1695464" y="0"/>
                  </a:lnTo>
                  <a:cubicBezTo>
                    <a:pt x="1698946" y="0"/>
                    <a:pt x="1702285" y="1383"/>
                    <a:pt x="1704747" y="3845"/>
                  </a:cubicBezTo>
                  <a:cubicBezTo>
                    <a:pt x="1707208" y="6307"/>
                    <a:pt x="1708591" y="9646"/>
                    <a:pt x="1708591" y="13127"/>
                  </a:cubicBezTo>
                  <a:lnTo>
                    <a:pt x="1708591" y="199870"/>
                  </a:lnTo>
                  <a:cubicBezTo>
                    <a:pt x="1708591" y="203352"/>
                    <a:pt x="1707208" y="206691"/>
                    <a:pt x="1704747" y="209153"/>
                  </a:cubicBezTo>
                  <a:cubicBezTo>
                    <a:pt x="1702285" y="211614"/>
                    <a:pt x="1698946" y="212997"/>
                    <a:pt x="1695464" y="212997"/>
                  </a:cubicBezTo>
                  <a:lnTo>
                    <a:pt x="13127" y="212997"/>
                  </a:lnTo>
                  <a:cubicBezTo>
                    <a:pt x="9646" y="212997"/>
                    <a:pt x="6307" y="211614"/>
                    <a:pt x="3845" y="209153"/>
                  </a:cubicBezTo>
                  <a:cubicBezTo>
                    <a:pt x="1383" y="206691"/>
                    <a:pt x="0" y="203352"/>
                    <a:pt x="0" y="199870"/>
                  </a:cubicBezTo>
                  <a:lnTo>
                    <a:pt x="0" y="13127"/>
                  </a:lnTo>
                  <a:cubicBezTo>
                    <a:pt x="0" y="9646"/>
                    <a:pt x="1383" y="6307"/>
                    <a:pt x="3845" y="3845"/>
                  </a:cubicBezTo>
                  <a:cubicBezTo>
                    <a:pt x="6307" y="1383"/>
                    <a:pt x="9646" y="0"/>
                    <a:pt x="13127" y="0"/>
                  </a:cubicBezTo>
                  <a:close/>
                </a:path>
              </a:pathLst>
            </a:custGeom>
            <a:solidFill>
              <a:srgbClr val="D9D9D9"/>
            </a:solidFill>
          </p:spPr>
          <p:txBody>
            <a:bodyPr/>
            <a:lstStyle/>
            <a:p>
              <a:endParaRPr lang="en-US"/>
            </a:p>
          </p:txBody>
        </p:sp>
        <p:sp>
          <p:nvSpPr>
            <p:cNvPr id="7" name="TextBox 7"/>
            <p:cNvSpPr txBox="1"/>
            <p:nvPr/>
          </p:nvSpPr>
          <p:spPr>
            <a:xfrm>
              <a:off x="0" y="-38100"/>
              <a:ext cx="1708591" cy="251097"/>
            </a:xfrm>
            <a:prstGeom prst="rect">
              <a:avLst/>
            </a:prstGeom>
          </p:spPr>
          <p:txBody>
            <a:bodyPr lIns="50800" tIns="50800" rIns="50800" bIns="50800" rtlCol="0" anchor="ctr"/>
            <a:lstStyle/>
            <a:p>
              <a:pPr algn="ctr">
                <a:lnSpc>
                  <a:spcPts val="2756"/>
                </a:lnSpc>
              </a:pPr>
              <a:endParaRPr/>
            </a:p>
          </p:txBody>
        </p:sp>
      </p:grpSp>
      <p:grpSp>
        <p:nvGrpSpPr>
          <p:cNvPr id="8" name="Group 8"/>
          <p:cNvGrpSpPr/>
          <p:nvPr/>
        </p:nvGrpSpPr>
        <p:grpSpPr>
          <a:xfrm>
            <a:off x="9493019" y="3596303"/>
            <a:ext cx="6487308" cy="953386"/>
            <a:chOff x="0" y="-38100"/>
            <a:chExt cx="1708591" cy="251097"/>
          </a:xfrm>
        </p:grpSpPr>
        <p:sp>
          <p:nvSpPr>
            <p:cNvPr id="9" name="Freeform 9"/>
            <p:cNvSpPr/>
            <p:nvPr/>
          </p:nvSpPr>
          <p:spPr>
            <a:xfrm>
              <a:off x="0" y="0"/>
              <a:ext cx="1708591" cy="212997"/>
            </a:xfrm>
            <a:custGeom>
              <a:avLst/>
              <a:gdLst/>
              <a:ahLst/>
              <a:cxnLst/>
              <a:rect l="l" t="t" r="r" b="b"/>
              <a:pathLst>
                <a:path w="1708591" h="212997">
                  <a:moveTo>
                    <a:pt x="13127" y="0"/>
                  </a:moveTo>
                  <a:lnTo>
                    <a:pt x="1695464" y="0"/>
                  </a:lnTo>
                  <a:cubicBezTo>
                    <a:pt x="1698946" y="0"/>
                    <a:pt x="1702285" y="1383"/>
                    <a:pt x="1704747" y="3845"/>
                  </a:cubicBezTo>
                  <a:cubicBezTo>
                    <a:pt x="1707208" y="6307"/>
                    <a:pt x="1708591" y="9646"/>
                    <a:pt x="1708591" y="13127"/>
                  </a:cubicBezTo>
                  <a:lnTo>
                    <a:pt x="1708591" y="199870"/>
                  </a:lnTo>
                  <a:cubicBezTo>
                    <a:pt x="1708591" y="203352"/>
                    <a:pt x="1707208" y="206691"/>
                    <a:pt x="1704747" y="209153"/>
                  </a:cubicBezTo>
                  <a:cubicBezTo>
                    <a:pt x="1702285" y="211614"/>
                    <a:pt x="1698946" y="212997"/>
                    <a:pt x="1695464" y="212997"/>
                  </a:cubicBezTo>
                  <a:lnTo>
                    <a:pt x="13127" y="212997"/>
                  </a:lnTo>
                  <a:cubicBezTo>
                    <a:pt x="9646" y="212997"/>
                    <a:pt x="6307" y="211614"/>
                    <a:pt x="3845" y="209153"/>
                  </a:cubicBezTo>
                  <a:cubicBezTo>
                    <a:pt x="1383" y="206691"/>
                    <a:pt x="0" y="203352"/>
                    <a:pt x="0" y="199870"/>
                  </a:cubicBezTo>
                  <a:lnTo>
                    <a:pt x="0" y="13127"/>
                  </a:lnTo>
                  <a:cubicBezTo>
                    <a:pt x="0" y="9646"/>
                    <a:pt x="1383" y="6307"/>
                    <a:pt x="3845" y="3845"/>
                  </a:cubicBezTo>
                  <a:cubicBezTo>
                    <a:pt x="6307" y="1383"/>
                    <a:pt x="9646" y="0"/>
                    <a:pt x="13127" y="0"/>
                  </a:cubicBezTo>
                  <a:close/>
                </a:path>
              </a:pathLst>
            </a:custGeom>
            <a:solidFill>
              <a:srgbClr val="D9D9D9"/>
            </a:solidFill>
          </p:spPr>
          <p:txBody>
            <a:bodyPr/>
            <a:lstStyle/>
            <a:p>
              <a:endParaRPr lang="en-US"/>
            </a:p>
          </p:txBody>
        </p:sp>
        <p:sp>
          <p:nvSpPr>
            <p:cNvPr id="10" name="TextBox 10"/>
            <p:cNvSpPr txBox="1"/>
            <p:nvPr/>
          </p:nvSpPr>
          <p:spPr>
            <a:xfrm>
              <a:off x="0" y="-38100"/>
              <a:ext cx="1708591" cy="251097"/>
            </a:xfrm>
            <a:prstGeom prst="rect">
              <a:avLst/>
            </a:prstGeom>
          </p:spPr>
          <p:txBody>
            <a:bodyPr lIns="50800" tIns="50800" rIns="50800" bIns="50800" rtlCol="0" anchor="ctr"/>
            <a:lstStyle/>
            <a:p>
              <a:pPr algn="ctr">
                <a:lnSpc>
                  <a:spcPts val="2756"/>
                </a:lnSpc>
              </a:pPr>
              <a:endParaRPr/>
            </a:p>
          </p:txBody>
        </p:sp>
      </p:grpSp>
      <p:grpSp>
        <p:nvGrpSpPr>
          <p:cNvPr id="11" name="Group 11"/>
          <p:cNvGrpSpPr/>
          <p:nvPr/>
        </p:nvGrpSpPr>
        <p:grpSpPr>
          <a:xfrm>
            <a:off x="9493019" y="4814957"/>
            <a:ext cx="6487308" cy="953386"/>
            <a:chOff x="0" y="-38100"/>
            <a:chExt cx="1708591" cy="251097"/>
          </a:xfrm>
        </p:grpSpPr>
        <p:sp>
          <p:nvSpPr>
            <p:cNvPr id="12" name="Freeform 12"/>
            <p:cNvSpPr/>
            <p:nvPr/>
          </p:nvSpPr>
          <p:spPr>
            <a:xfrm>
              <a:off x="0" y="0"/>
              <a:ext cx="1708591" cy="212997"/>
            </a:xfrm>
            <a:custGeom>
              <a:avLst/>
              <a:gdLst/>
              <a:ahLst/>
              <a:cxnLst/>
              <a:rect l="l" t="t" r="r" b="b"/>
              <a:pathLst>
                <a:path w="1708591" h="212997">
                  <a:moveTo>
                    <a:pt x="13127" y="0"/>
                  </a:moveTo>
                  <a:lnTo>
                    <a:pt x="1695464" y="0"/>
                  </a:lnTo>
                  <a:cubicBezTo>
                    <a:pt x="1698946" y="0"/>
                    <a:pt x="1702285" y="1383"/>
                    <a:pt x="1704747" y="3845"/>
                  </a:cubicBezTo>
                  <a:cubicBezTo>
                    <a:pt x="1707208" y="6307"/>
                    <a:pt x="1708591" y="9646"/>
                    <a:pt x="1708591" y="13127"/>
                  </a:cubicBezTo>
                  <a:lnTo>
                    <a:pt x="1708591" y="199870"/>
                  </a:lnTo>
                  <a:cubicBezTo>
                    <a:pt x="1708591" y="203352"/>
                    <a:pt x="1707208" y="206691"/>
                    <a:pt x="1704747" y="209153"/>
                  </a:cubicBezTo>
                  <a:cubicBezTo>
                    <a:pt x="1702285" y="211614"/>
                    <a:pt x="1698946" y="212997"/>
                    <a:pt x="1695464" y="212997"/>
                  </a:cubicBezTo>
                  <a:lnTo>
                    <a:pt x="13127" y="212997"/>
                  </a:lnTo>
                  <a:cubicBezTo>
                    <a:pt x="9646" y="212997"/>
                    <a:pt x="6307" y="211614"/>
                    <a:pt x="3845" y="209153"/>
                  </a:cubicBezTo>
                  <a:cubicBezTo>
                    <a:pt x="1383" y="206691"/>
                    <a:pt x="0" y="203352"/>
                    <a:pt x="0" y="199870"/>
                  </a:cubicBezTo>
                  <a:lnTo>
                    <a:pt x="0" y="13127"/>
                  </a:lnTo>
                  <a:cubicBezTo>
                    <a:pt x="0" y="9646"/>
                    <a:pt x="1383" y="6307"/>
                    <a:pt x="3845" y="3845"/>
                  </a:cubicBezTo>
                  <a:cubicBezTo>
                    <a:pt x="6307" y="1383"/>
                    <a:pt x="9646" y="0"/>
                    <a:pt x="13127" y="0"/>
                  </a:cubicBezTo>
                  <a:close/>
                </a:path>
              </a:pathLst>
            </a:custGeom>
            <a:solidFill>
              <a:srgbClr val="D9D9D9"/>
            </a:solidFill>
          </p:spPr>
          <p:txBody>
            <a:bodyPr/>
            <a:lstStyle/>
            <a:p>
              <a:endParaRPr lang="en-US"/>
            </a:p>
          </p:txBody>
        </p:sp>
        <p:sp>
          <p:nvSpPr>
            <p:cNvPr id="13" name="TextBox 13"/>
            <p:cNvSpPr txBox="1"/>
            <p:nvPr/>
          </p:nvSpPr>
          <p:spPr>
            <a:xfrm>
              <a:off x="0" y="-38100"/>
              <a:ext cx="1708591" cy="251097"/>
            </a:xfrm>
            <a:prstGeom prst="rect">
              <a:avLst/>
            </a:prstGeom>
          </p:spPr>
          <p:txBody>
            <a:bodyPr lIns="50800" tIns="50800" rIns="50800" bIns="50800" rtlCol="0" anchor="ctr"/>
            <a:lstStyle/>
            <a:p>
              <a:pPr algn="ctr">
                <a:lnSpc>
                  <a:spcPts val="2756"/>
                </a:lnSpc>
              </a:pPr>
              <a:endParaRPr/>
            </a:p>
          </p:txBody>
        </p:sp>
      </p:grpSp>
      <p:grpSp>
        <p:nvGrpSpPr>
          <p:cNvPr id="14" name="Group 14"/>
          <p:cNvGrpSpPr/>
          <p:nvPr/>
        </p:nvGrpSpPr>
        <p:grpSpPr>
          <a:xfrm>
            <a:off x="9493019" y="6033611"/>
            <a:ext cx="6487308" cy="953386"/>
            <a:chOff x="0" y="-38100"/>
            <a:chExt cx="1708591" cy="251097"/>
          </a:xfrm>
        </p:grpSpPr>
        <p:sp>
          <p:nvSpPr>
            <p:cNvPr id="15" name="Freeform 15"/>
            <p:cNvSpPr/>
            <p:nvPr/>
          </p:nvSpPr>
          <p:spPr>
            <a:xfrm>
              <a:off x="0" y="0"/>
              <a:ext cx="1708591" cy="212997"/>
            </a:xfrm>
            <a:custGeom>
              <a:avLst/>
              <a:gdLst/>
              <a:ahLst/>
              <a:cxnLst/>
              <a:rect l="l" t="t" r="r" b="b"/>
              <a:pathLst>
                <a:path w="1708591" h="212997">
                  <a:moveTo>
                    <a:pt x="13127" y="0"/>
                  </a:moveTo>
                  <a:lnTo>
                    <a:pt x="1695464" y="0"/>
                  </a:lnTo>
                  <a:cubicBezTo>
                    <a:pt x="1698946" y="0"/>
                    <a:pt x="1702285" y="1383"/>
                    <a:pt x="1704747" y="3845"/>
                  </a:cubicBezTo>
                  <a:cubicBezTo>
                    <a:pt x="1707208" y="6307"/>
                    <a:pt x="1708591" y="9646"/>
                    <a:pt x="1708591" y="13127"/>
                  </a:cubicBezTo>
                  <a:lnTo>
                    <a:pt x="1708591" y="199870"/>
                  </a:lnTo>
                  <a:cubicBezTo>
                    <a:pt x="1708591" y="203352"/>
                    <a:pt x="1707208" y="206691"/>
                    <a:pt x="1704747" y="209153"/>
                  </a:cubicBezTo>
                  <a:cubicBezTo>
                    <a:pt x="1702285" y="211614"/>
                    <a:pt x="1698946" y="212997"/>
                    <a:pt x="1695464" y="212997"/>
                  </a:cubicBezTo>
                  <a:lnTo>
                    <a:pt x="13127" y="212997"/>
                  </a:lnTo>
                  <a:cubicBezTo>
                    <a:pt x="9646" y="212997"/>
                    <a:pt x="6307" y="211614"/>
                    <a:pt x="3845" y="209153"/>
                  </a:cubicBezTo>
                  <a:cubicBezTo>
                    <a:pt x="1383" y="206691"/>
                    <a:pt x="0" y="203352"/>
                    <a:pt x="0" y="199870"/>
                  </a:cubicBezTo>
                  <a:lnTo>
                    <a:pt x="0" y="13127"/>
                  </a:lnTo>
                  <a:cubicBezTo>
                    <a:pt x="0" y="9646"/>
                    <a:pt x="1383" y="6307"/>
                    <a:pt x="3845" y="3845"/>
                  </a:cubicBezTo>
                  <a:cubicBezTo>
                    <a:pt x="6307" y="1383"/>
                    <a:pt x="9646" y="0"/>
                    <a:pt x="13127" y="0"/>
                  </a:cubicBezTo>
                  <a:close/>
                </a:path>
              </a:pathLst>
            </a:custGeom>
            <a:solidFill>
              <a:srgbClr val="D9D9D9"/>
            </a:solidFill>
          </p:spPr>
          <p:txBody>
            <a:bodyPr/>
            <a:lstStyle/>
            <a:p>
              <a:endParaRPr lang="en-US"/>
            </a:p>
          </p:txBody>
        </p:sp>
        <p:sp>
          <p:nvSpPr>
            <p:cNvPr id="16" name="TextBox 16"/>
            <p:cNvSpPr txBox="1"/>
            <p:nvPr/>
          </p:nvSpPr>
          <p:spPr>
            <a:xfrm>
              <a:off x="0" y="-38100"/>
              <a:ext cx="1708591" cy="251097"/>
            </a:xfrm>
            <a:prstGeom prst="rect">
              <a:avLst/>
            </a:prstGeom>
          </p:spPr>
          <p:txBody>
            <a:bodyPr lIns="50800" tIns="50800" rIns="50800" bIns="50800" rtlCol="0" anchor="ctr"/>
            <a:lstStyle/>
            <a:p>
              <a:pPr algn="ctr">
                <a:lnSpc>
                  <a:spcPts val="2756"/>
                </a:lnSpc>
              </a:pPr>
              <a:endParaRPr/>
            </a:p>
          </p:txBody>
        </p:sp>
      </p:grpSp>
      <p:grpSp>
        <p:nvGrpSpPr>
          <p:cNvPr id="17" name="Group 17"/>
          <p:cNvGrpSpPr/>
          <p:nvPr/>
        </p:nvGrpSpPr>
        <p:grpSpPr>
          <a:xfrm>
            <a:off x="9493019" y="7252264"/>
            <a:ext cx="6487308" cy="953386"/>
            <a:chOff x="0" y="-38100"/>
            <a:chExt cx="1708591" cy="251097"/>
          </a:xfrm>
        </p:grpSpPr>
        <p:sp>
          <p:nvSpPr>
            <p:cNvPr id="18" name="Freeform 18"/>
            <p:cNvSpPr/>
            <p:nvPr/>
          </p:nvSpPr>
          <p:spPr>
            <a:xfrm>
              <a:off x="0" y="0"/>
              <a:ext cx="1708591" cy="212997"/>
            </a:xfrm>
            <a:custGeom>
              <a:avLst/>
              <a:gdLst/>
              <a:ahLst/>
              <a:cxnLst/>
              <a:rect l="l" t="t" r="r" b="b"/>
              <a:pathLst>
                <a:path w="1708591" h="212997">
                  <a:moveTo>
                    <a:pt x="13127" y="0"/>
                  </a:moveTo>
                  <a:lnTo>
                    <a:pt x="1695464" y="0"/>
                  </a:lnTo>
                  <a:cubicBezTo>
                    <a:pt x="1698946" y="0"/>
                    <a:pt x="1702285" y="1383"/>
                    <a:pt x="1704747" y="3845"/>
                  </a:cubicBezTo>
                  <a:cubicBezTo>
                    <a:pt x="1707208" y="6307"/>
                    <a:pt x="1708591" y="9646"/>
                    <a:pt x="1708591" y="13127"/>
                  </a:cubicBezTo>
                  <a:lnTo>
                    <a:pt x="1708591" y="199870"/>
                  </a:lnTo>
                  <a:cubicBezTo>
                    <a:pt x="1708591" y="203352"/>
                    <a:pt x="1707208" y="206691"/>
                    <a:pt x="1704747" y="209153"/>
                  </a:cubicBezTo>
                  <a:cubicBezTo>
                    <a:pt x="1702285" y="211614"/>
                    <a:pt x="1698946" y="212997"/>
                    <a:pt x="1695464" y="212997"/>
                  </a:cubicBezTo>
                  <a:lnTo>
                    <a:pt x="13127" y="212997"/>
                  </a:lnTo>
                  <a:cubicBezTo>
                    <a:pt x="9646" y="212997"/>
                    <a:pt x="6307" y="211614"/>
                    <a:pt x="3845" y="209153"/>
                  </a:cubicBezTo>
                  <a:cubicBezTo>
                    <a:pt x="1383" y="206691"/>
                    <a:pt x="0" y="203352"/>
                    <a:pt x="0" y="199870"/>
                  </a:cubicBezTo>
                  <a:lnTo>
                    <a:pt x="0" y="13127"/>
                  </a:lnTo>
                  <a:cubicBezTo>
                    <a:pt x="0" y="9646"/>
                    <a:pt x="1383" y="6307"/>
                    <a:pt x="3845" y="3845"/>
                  </a:cubicBezTo>
                  <a:cubicBezTo>
                    <a:pt x="6307" y="1383"/>
                    <a:pt x="9646" y="0"/>
                    <a:pt x="13127" y="0"/>
                  </a:cubicBezTo>
                  <a:close/>
                </a:path>
              </a:pathLst>
            </a:custGeom>
            <a:solidFill>
              <a:srgbClr val="D9D9D9"/>
            </a:solidFill>
          </p:spPr>
          <p:txBody>
            <a:bodyPr/>
            <a:lstStyle/>
            <a:p>
              <a:endParaRPr lang="en-US"/>
            </a:p>
          </p:txBody>
        </p:sp>
        <p:sp>
          <p:nvSpPr>
            <p:cNvPr id="19" name="TextBox 19"/>
            <p:cNvSpPr txBox="1"/>
            <p:nvPr/>
          </p:nvSpPr>
          <p:spPr>
            <a:xfrm>
              <a:off x="0" y="-38100"/>
              <a:ext cx="1708591" cy="251097"/>
            </a:xfrm>
            <a:prstGeom prst="rect">
              <a:avLst/>
            </a:prstGeom>
          </p:spPr>
          <p:txBody>
            <a:bodyPr lIns="50800" tIns="50800" rIns="50800" bIns="50800" rtlCol="0" anchor="ctr"/>
            <a:lstStyle/>
            <a:p>
              <a:pPr algn="ctr">
                <a:lnSpc>
                  <a:spcPts val="2756"/>
                </a:lnSpc>
              </a:pPr>
              <a:endParaRPr/>
            </a:p>
          </p:txBody>
        </p:sp>
      </p:grpSp>
      <p:grpSp>
        <p:nvGrpSpPr>
          <p:cNvPr id="20" name="Group 20"/>
          <p:cNvGrpSpPr/>
          <p:nvPr/>
        </p:nvGrpSpPr>
        <p:grpSpPr>
          <a:xfrm>
            <a:off x="9757821" y="2379848"/>
            <a:ext cx="246175" cy="286458"/>
            <a:chOff x="0" y="0"/>
            <a:chExt cx="698500" cy="812800"/>
          </a:xfrm>
        </p:grpSpPr>
        <p:sp>
          <p:nvSpPr>
            <p:cNvPr id="21" name="Freeform 21"/>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B0606"/>
            </a:solidFill>
          </p:spPr>
          <p:txBody>
            <a:bodyPr/>
            <a:lstStyle/>
            <a:p>
              <a:endParaRPr lang="en-US"/>
            </a:p>
          </p:txBody>
        </p:sp>
        <p:sp>
          <p:nvSpPr>
            <p:cNvPr id="22" name="TextBox 22"/>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23" name="Group 23"/>
          <p:cNvGrpSpPr/>
          <p:nvPr/>
        </p:nvGrpSpPr>
        <p:grpSpPr>
          <a:xfrm>
            <a:off x="9757821" y="3597735"/>
            <a:ext cx="246175" cy="286458"/>
            <a:chOff x="0" y="0"/>
            <a:chExt cx="698500" cy="812800"/>
          </a:xfrm>
        </p:grpSpPr>
        <p:sp>
          <p:nvSpPr>
            <p:cNvPr id="24" name="Freeform 2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B0606"/>
            </a:solidFill>
          </p:spPr>
          <p:txBody>
            <a:bodyPr/>
            <a:lstStyle/>
            <a:p>
              <a:endParaRPr lang="en-US"/>
            </a:p>
          </p:txBody>
        </p:sp>
        <p:sp>
          <p:nvSpPr>
            <p:cNvPr id="25" name="TextBox 25"/>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26" name="Group 26"/>
          <p:cNvGrpSpPr/>
          <p:nvPr/>
        </p:nvGrpSpPr>
        <p:grpSpPr>
          <a:xfrm>
            <a:off x="9757821" y="4816389"/>
            <a:ext cx="246175" cy="286458"/>
            <a:chOff x="0" y="0"/>
            <a:chExt cx="698500" cy="812800"/>
          </a:xfrm>
        </p:grpSpPr>
        <p:sp>
          <p:nvSpPr>
            <p:cNvPr id="27" name="Freeform 2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B0606"/>
            </a:solidFill>
          </p:spPr>
          <p:txBody>
            <a:bodyPr/>
            <a:lstStyle/>
            <a:p>
              <a:endParaRPr lang="en-US"/>
            </a:p>
          </p:txBody>
        </p:sp>
        <p:sp>
          <p:nvSpPr>
            <p:cNvPr id="28" name="TextBox 28"/>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29" name="Group 29"/>
          <p:cNvGrpSpPr/>
          <p:nvPr/>
        </p:nvGrpSpPr>
        <p:grpSpPr>
          <a:xfrm>
            <a:off x="9757821" y="6035043"/>
            <a:ext cx="246175" cy="286458"/>
            <a:chOff x="0" y="0"/>
            <a:chExt cx="698500" cy="812800"/>
          </a:xfrm>
        </p:grpSpPr>
        <p:sp>
          <p:nvSpPr>
            <p:cNvPr id="30" name="Freeform 3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B0606"/>
            </a:solidFill>
          </p:spPr>
          <p:txBody>
            <a:bodyPr/>
            <a:lstStyle/>
            <a:p>
              <a:endParaRPr lang="en-US"/>
            </a:p>
          </p:txBody>
        </p:sp>
        <p:sp>
          <p:nvSpPr>
            <p:cNvPr id="31" name="TextBox 31"/>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32" name="Group 32"/>
          <p:cNvGrpSpPr/>
          <p:nvPr/>
        </p:nvGrpSpPr>
        <p:grpSpPr>
          <a:xfrm>
            <a:off x="9757821" y="7253696"/>
            <a:ext cx="246175" cy="286458"/>
            <a:chOff x="0" y="0"/>
            <a:chExt cx="698500" cy="812800"/>
          </a:xfrm>
        </p:grpSpPr>
        <p:sp>
          <p:nvSpPr>
            <p:cNvPr id="33" name="Freeform 3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B0606"/>
            </a:solidFill>
          </p:spPr>
          <p:txBody>
            <a:bodyPr/>
            <a:lstStyle/>
            <a:p>
              <a:endParaRPr lang="en-US"/>
            </a:p>
          </p:txBody>
        </p:sp>
        <p:sp>
          <p:nvSpPr>
            <p:cNvPr id="34" name="TextBox 34"/>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sp>
        <p:nvSpPr>
          <p:cNvPr id="35" name="TextBox 35"/>
          <p:cNvSpPr txBox="1"/>
          <p:nvPr/>
        </p:nvSpPr>
        <p:spPr>
          <a:xfrm>
            <a:off x="10238293" y="2695300"/>
            <a:ext cx="3972283" cy="422776"/>
          </a:xfrm>
          <a:prstGeom prst="rect">
            <a:avLst/>
          </a:prstGeom>
        </p:spPr>
        <p:txBody>
          <a:bodyPr lIns="0" tIns="0" rIns="0" bIns="0" rtlCol="0" anchor="t">
            <a:spAutoFit/>
          </a:bodyPr>
          <a:lstStyle/>
          <a:p>
            <a:pPr>
              <a:lnSpc>
                <a:spcPts val="3472"/>
              </a:lnSpc>
              <a:spcBef>
                <a:spcPct val="0"/>
              </a:spcBef>
            </a:pPr>
            <a:r>
              <a:rPr lang="en-US" sz="2480">
                <a:solidFill>
                  <a:srgbClr val="000000"/>
                </a:solidFill>
                <a:latin typeface="Canva Sans Bold"/>
              </a:rPr>
              <a:t>Intro to STEM</a:t>
            </a:r>
          </a:p>
        </p:txBody>
      </p:sp>
      <p:sp>
        <p:nvSpPr>
          <p:cNvPr id="36" name="TextBox 36"/>
          <p:cNvSpPr txBox="1"/>
          <p:nvPr/>
        </p:nvSpPr>
        <p:spPr>
          <a:xfrm>
            <a:off x="10238293" y="3913187"/>
            <a:ext cx="5342131" cy="422776"/>
          </a:xfrm>
          <a:prstGeom prst="rect">
            <a:avLst/>
          </a:prstGeom>
        </p:spPr>
        <p:txBody>
          <a:bodyPr lIns="0" tIns="0" rIns="0" bIns="0" rtlCol="0" anchor="t">
            <a:spAutoFit/>
          </a:bodyPr>
          <a:lstStyle/>
          <a:p>
            <a:pPr>
              <a:lnSpc>
                <a:spcPts val="3472"/>
              </a:lnSpc>
              <a:spcBef>
                <a:spcPct val="0"/>
              </a:spcBef>
            </a:pPr>
            <a:r>
              <a:rPr lang="en-US" sz="2480">
                <a:solidFill>
                  <a:srgbClr val="000000"/>
                </a:solidFill>
                <a:latin typeface="Canva Sans Bold"/>
              </a:rPr>
              <a:t>Agile Robotics I &amp; II</a:t>
            </a:r>
          </a:p>
        </p:txBody>
      </p:sp>
      <p:sp>
        <p:nvSpPr>
          <p:cNvPr id="37" name="TextBox 37"/>
          <p:cNvSpPr txBox="1"/>
          <p:nvPr/>
        </p:nvSpPr>
        <p:spPr>
          <a:xfrm>
            <a:off x="10238293" y="5131840"/>
            <a:ext cx="4961833" cy="422776"/>
          </a:xfrm>
          <a:prstGeom prst="rect">
            <a:avLst/>
          </a:prstGeom>
        </p:spPr>
        <p:txBody>
          <a:bodyPr lIns="0" tIns="0" rIns="0" bIns="0" rtlCol="0" anchor="t">
            <a:spAutoFit/>
          </a:bodyPr>
          <a:lstStyle/>
          <a:p>
            <a:pPr>
              <a:lnSpc>
                <a:spcPts val="3472"/>
              </a:lnSpc>
              <a:spcBef>
                <a:spcPct val="0"/>
              </a:spcBef>
            </a:pPr>
            <a:r>
              <a:rPr lang="en-US" sz="2480">
                <a:solidFill>
                  <a:srgbClr val="000000"/>
                </a:solidFill>
                <a:latin typeface="Canva Sans Bold"/>
              </a:rPr>
              <a:t>Architectural Engineering (YR)</a:t>
            </a:r>
          </a:p>
        </p:txBody>
      </p:sp>
      <p:sp>
        <p:nvSpPr>
          <p:cNvPr id="38" name="TextBox 38"/>
          <p:cNvSpPr txBox="1"/>
          <p:nvPr/>
        </p:nvSpPr>
        <p:spPr>
          <a:xfrm>
            <a:off x="10238293" y="6350494"/>
            <a:ext cx="5596615" cy="422776"/>
          </a:xfrm>
          <a:prstGeom prst="rect">
            <a:avLst/>
          </a:prstGeom>
        </p:spPr>
        <p:txBody>
          <a:bodyPr lIns="0" tIns="0" rIns="0" bIns="0" rtlCol="0" anchor="t">
            <a:spAutoFit/>
          </a:bodyPr>
          <a:lstStyle/>
          <a:p>
            <a:pPr>
              <a:lnSpc>
                <a:spcPts val="3472"/>
              </a:lnSpc>
              <a:spcBef>
                <a:spcPct val="0"/>
              </a:spcBef>
            </a:pPr>
            <a:r>
              <a:rPr lang="en-US" sz="2480">
                <a:solidFill>
                  <a:srgbClr val="000000"/>
                </a:solidFill>
                <a:latin typeface="Canva Sans Bold"/>
              </a:rPr>
              <a:t>Automation Engineering</a:t>
            </a:r>
          </a:p>
        </p:txBody>
      </p:sp>
      <p:sp>
        <p:nvSpPr>
          <p:cNvPr id="39" name="TextBox 39"/>
          <p:cNvSpPr txBox="1"/>
          <p:nvPr/>
        </p:nvSpPr>
        <p:spPr>
          <a:xfrm>
            <a:off x="10238293" y="7569148"/>
            <a:ext cx="4566618" cy="422776"/>
          </a:xfrm>
          <a:prstGeom prst="rect">
            <a:avLst/>
          </a:prstGeom>
        </p:spPr>
        <p:txBody>
          <a:bodyPr lIns="0" tIns="0" rIns="0" bIns="0" rtlCol="0" anchor="t">
            <a:spAutoFit/>
          </a:bodyPr>
          <a:lstStyle/>
          <a:p>
            <a:pPr>
              <a:lnSpc>
                <a:spcPts val="3472"/>
              </a:lnSpc>
              <a:spcBef>
                <a:spcPct val="0"/>
              </a:spcBef>
            </a:pPr>
            <a:r>
              <a:rPr lang="en-US" sz="2480">
                <a:solidFill>
                  <a:srgbClr val="000000"/>
                </a:solidFill>
                <a:latin typeface="Canva Sans Bold"/>
              </a:rPr>
              <a:t>Competitive Technology (YR)</a:t>
            </a:r>
          </a:p>
        </p:txBody>
      </p:sp>
      <p:sp>
        <p:nvSpPr>
          <p:cNvPr id="40" name="Freeform 40"/>
          <p:cNvSpPr/>
          <p:nvPr/>
        </p:nvSpPr>
        <p:spPr>
          <a:xfrm rot="5400000">
            <a:off x="25005" y="3961886"/>
            <a:ext cx="7301418" cy="4015780"/>
          </a:xfrm>
          <a:custGeom>
            <a:avLst/>
            <a:gdLst/>
            <a:ahLst/>
            <a:cxnLst/>
            <a:rect l="l" t="t" r="r" b="b"/>
            <a:pathLst>
              <a:path w="7301418" h="4015780">
                <a:moveTo>
                  <a:pt x="0" y="0"/>
                </a:moveTo>
                <a:lnTo>
                  <a:pt x="7301419" y="0"/>
                </a:lnTo>
                <a:lnTo>
                  <a:pt x="7301419" y="4015780"/>
                </a:lnTo>
                <a:lnTo>
                  <a:pt x="0" y="4015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1" name="Group 41"/>
          <p:cNvGrpSpPr/>
          <p:nvPr/>
        </p:nvGrpSpPr>
        <p:grpSpPr>
          <a:xfrm>
            <a:off x="2439950" y="2378416"/>
            <a:ext cx="6487308" cy="953386"/>
            <a:chOff x="0" y="-38100"/>
            <a:chExt cx="1708591" cy="251097"/>
          </a:xfrm>
        </p:grpSpPr>
        <p:sp>
          <p:nvSpPr>
            <p:cNvPr id="42" name="Freeform 42"/>
            <p:cNvSpPr/>
            <p:nvPr/>
          </p:nvSpPr>
          <p:spPr>
            <a:xfrm>
              <a:off x="0" y="0"/>
              <a:ext cx="1708591" cy="212997"/>
            </a:xfrm>
            <a:custGeom>
              <a:avLst/>
              <a:gdLst/>
              <a:ahLst/>
              <a:cxnLst/>
              <a:rect l="l" t="t" r="r" b="b"/>
              <a:pathLst>
                <a:path w="1708591" h="212997">
                  <a:moveTo>
                    <a:pt x="13127" y="0"/>
                  </a:moveTo>
                  <a:lnTo>
                    <a:pt x="1695464" y="0"/>
                  </a:lnTo>
                  <a:cubicBezTo>
                    <a:pt x="1698946" y="0"/>
                    <a:pt x="1702285" y="1383"/>
                    <a:pt x="1704747" y="3845"/>
                  </a:cubicBezTo>
                  <a:cubicBezTo>
                    <a:pt x="1707208" y="6307"/>
                    <a:pt x="1708591" y="9646"/>
                    <a:pt x="1708591" y="13127"/>
                  </a:cubicBezTo>
                  <a:lnTo>
                    <a:pt x="1708591" y="199870"/>
                  </a:lnTo>
                  <a:cubicBezTo>
                    <a:pt x="1708591" y="203352"/>
                    <a:pt x="1707208" y="206691"/>
                    <a:pt x="1704747" y="209153"/>
                  </a:cubicBezTo>
                  <a:cubicBezTo>
                    <a:pt x="1702285" y="211614"/>
                    <a:pt x="1698946" y="212997"/>
                    <a:pt x="1695464" y="212997"/>
                  </a:cubicBezTo>
                  <a:lnTo>
                    <a:pt x="13127" y="212997"/>
                  </a:lnTo>
                  <a:cubicBezTo>
                    <a:pt x="9646" y="212997"/>
                    <a:pt x="6307" y="211614"/>
                    <a:pt x="3845" y="209153"/>
                  </a:cubicBezTo>
                  <a:cubicBezTo>
                    <a:pt x="1383" y="206691"/>
                    <a:pt x="0" y="203352"/>
                    <a:pt x="0" y="199870"/>
                  </a:cubicBezTo>
                  <a:lnTo>
                    <a:pt x="0" y="13127"/>
                  </a:lnTo>
                  <a:cubicBezTo>
                    <a:pt x="0" y="9646"/>
                    <a:pt x="1383" y="6307"/>
                    <a:pt x="3845" y="3845"/>
                  </a:cubicBezTo>
                  <a:cubicBezTo>
                    <a:pt x="6307" y="1383"/>
                    <a:pt x="9646" y="0"/>
                    <a:pt x="13127" y="0"/>
                  </a:cubicBezTo>
                  <a:close/>
                </a:path>
              </a:pathLst>
            </a:custGeom>
            <a:solidFill>
              <a:srgbClr val="D9D9D9"/>
            </a:solidFill>
          </p:spPr>
          <p:txBody>
            <a:bodyPr/>
            <a:lstStyle/>
            <a:p>
              <a:endParaRPr lang="en-US"/>
            </a:p>
          </p:txBody>
        </p:sp>
        <p:sp>
          <p:nvSpPr>
            <p:cNvPr id="43" name="TextBox 43"/>
            <p:cNvSpPr txBox="1"/>
            <p:nvPr/>
          </p:nvSpPr>
          <p:spPr>
            <a:xfrm>
              <a:off x="0" y="-38100"/>
              <a:ext cx="1708591" cy="251097"/>
            </a:xfrm>
            <a:prstGeom prst="rect">
              <a:avLst/>
            </a:prstGeom>
          </p:spPr>
          <p:txBody>
            <a:bodyPr lIns="50800" tIns="50800" rIns="50800" bIns="50800" rtlCol="0" anchor="ctr"/>
            <a:lstStyle/>
            <a:p>
              <a:pPr algn="ctr">
                <a:lnSpc>
                  <a:spcPts val="2756"/>
                </a:lnSpc>
              </a:pPr>
              <a:endParaRPr/>
            </a:p>
          </p:txBody>
        </p:sp>
      </p:grpSp>
      <p:grpSp>
        <p:nvGrpSpPr>
          <p:cNvPr id="44" name="Group 44"/>
          <p:cNvGrpSpPr/>
          <p:nvPr/>
        </p:nvGrpSpPr>
        <p:grpSpPr>
          <a:xfrm>
            <a:off x="2439950" y="3596303"/>
            <a:ext cx="6487308" cy="953386"/>
            <a:chOff x="0" y="-38100"/>
            <a:chExt cx="1708591" cy="251097"/>
          </a:xfrm>
        </p:grpSpPr>
        <p:sp>
          <p:nvSpPr>
            <p:cNvPr id="45" name="Freeform 45"/>
            <p:cNvSpPr/>
            <p:nvPr/>
          </p:nvSpPr>
          <p:spPr>
            <a:xfrm>
              <a:off x="0" y="0"/>
              <a:ext cx="1708591" cy="212997"/>
            </a:xfrm>
            <a:custGeom>
              <a:avLst/>
              <a:gdLst/>
              <a:ahLst/>
              <a:cxnLst/>
              <a:rect l="l" t="t" r="r" b="b"/>
              <a:pathLst>
                <a:path w="1708591" h="212997">
                  <a:moveTo>
                    <a:pt x="13127" y="0"/>
                  </a:moveTo>
                  <a:lnTo>
                    <a:pt x="1695464" y="0"/>
                  </a:lnTo>
                  <a:cubicBezTo>
                    <a:pt x="1698946" y="0"/>
                    <a:pt x="1702285" y="1383"/>
                    <a:pt x="1704747" y="3845"/>
                  </a:cubicBezTo>
                  <a:cubicBezTo>
                    <a:pt x="1707208" y="6307"/>
                    <a:pt x="1708591" y="9646"/>
                    <a:pt x="1708591" y="13127"/>
                  </a:cubicBezTo>
                  <a:lnTo>
                    <a:pt x="1708591" y="199870"/>
                  </a:lnTo>
                  <a:cubicBezTo>
                    <a:pt x="1708591" y="203352"/>
                    <a:pt x="1707208" y="206691"/>
                    <a:pt x="1704747" y="209153"/>
                  </a:cubicBezTo>
                  <a:cubicBezTo>
                    <a:pt x="1702285" y="211614"/>
                    <a:pt x="1698946" y="212997"/>
                    <a:pt x="1695464" y="212997"/>
                  </a:cubicBezTo>
                  <a:lnTo>
                    <a:pt x="13127" y="212997"/>
                  </a:lnTo>
                  <a:cubicBezTo>
                    <a:pt x="9646" y="212997"/>
                    <a:pt x="6307" y="211614"/>
                    <a:pt x="3845" y="209153"/>
                  </a:cubicBezTo>
                  <a:cubicBezTo>
                    <a:pt x="1383" y="206691"/>
                    <a:pt x="0" y="203352"/>
                    <a:pt x="0" y="199870"/>
                  </a:cubicBezTo>
                  <a:lnTo>
                    <a:pt x="0" y="13127"/>
                  </a:lnTo>
                  <a:cubicBezTo>
                    <a:pt x="0" y="9646"/>
                    <a:pt x="1383" y="6307"/>
                    <a:pt x="3845" y="3845"/>
                  </a:cubicBezTo>
                  <a:cubicBezTo>
                    <a:pt x="6307" y="1383"/>
                    <a:pt x="9646" y="0"/>
                    <a:pt x="13127" y="0"/>
                  </a:cubicBezTo>
                  <a:close/>
                </a:path>
              </a:pathLst>
            </a:custGeom>
            <a:solidFill>
              <a:srgbClr val="D9D9D9"/>
            </a:solidFill>
          </p:spPr>
          <p:txBody>
            <a:bodyPr/>
            <a:lstStyle/>
            <a:p>
              <a:endParaRPr lang="en-US"/>
            </a:p>
          </p:txBody>
        </p:sp>
        <p:sp>
          <p:nvSpPr>
            <p:cNvPr id="46" name="TextBox 46"/>
            <p:cNvSpPr txBox="1"/>
            <p:nvPr/>
          </p:nvSpPr>
          <p:spPr>
            <a:xfrm>
              <a:off x="0" y="-38100"/>
              <a:ext cx="1708591" cy="251097"/>
            </a:xfrm>
            <a:prstGeom prst="rect">
              <a:avLst/>
            </a:prstGeom>
          </p:spPr>
          <p:txBody>
            <a:bodyPr lIns="50800" tIns="50800" rIns="50800" bIns="50800" rtlCol="0" anchor="ctr"/>
            <a:lstStyle/>
            <a:p>
              <a:pPr algn="ctr">
                <a:lnSpc>
                  <a:spcPts val="2756"/>
                </a:lnSpc>
              </a:pPr>
              <a:endParaRPr/>
            </a:p>
          </p:txBody>
        </p:sp>
      </p:grpSp>
      <p:grpSp>
        <p:nvGrpSpPr>
          <p:cNvPr id="47" name="Group 47"/>
          <p:cNvGrpSpPr/>
          <p:nvPr/>
        </p:nvGrpSpPr>
        <p:grpSpPr>
          <a:xfrm>
            <a:off x="2439950" y="4814957"/>
            <a:ext cx="6487308" cy="953386"/>
            <a:chOff x="0" y="-38100"/>
            <a:chExt cx="1708591" cy="251097"/>
          </a:xfrm>
        </p:grpSpPr>
        <p:sp>
          <p:nvSpPr>
            <p:cNvPr id="48" name="Freeform 48"/>
            <p:cNvSpPr/>
            <p:nvPr/>
          </p:nvSpPr>
          <p:spPr>
            <a:xfrm>
              <a:off x="0" y="0"/>
              <a:ext cx="1708591" cy="212997"/>
            </a:xfrm>
            <a:custGeom>
              <a:avLst/>
              <a:gdLst/>
              <a:ahLst/>
              <a:cxnLst/>
              <a:rect l="l" t="t" r="r" b="b"/>
              <a:pathLst>
                <a:path w="1708591" h="212997">
                  <a:moveTo>
                    <a:pt x="13127" y="0"/>
                  </a:moveTo>
                  <a:lnTo>
                    <a:pt x="1695464" y="0"/>
                  </a:lnTo>
                  <a:cubicBezTo>
                    <a:pt x="1698946" y="0"/>
                    <a:pt x="1702285" y="1383"/>
                    <a:pt x="1704747" y="3845"/>
                  </a:cubicBezTo>
                  <a:cubicBezTo>
                    <a:pt x="1707208" y="6307"/>
                    <a:pt x="1708591" y="9646"/>
                    <a:pt x="1708591" y="13127"/>
                  </a:cubicBezTo>
                  <a:lnTo>
                    <a:pt x="1708591" y="199870"/>
                  </a:lnTo>
                  <a:cubicBezTo>
                    <a:pt x="1708591" y="203352"/>
                    <a:pt x="1707208" y="206691"/>
                    <a:pt x="1704747" y="209153"/>
                  </a:cubicBezTo>
                  <a:cubicBezTo>
                    <a:pt x="1702285" y="211614"/>
                    <a:pt x="1698946" y="212997"/>
                    <a:pt x="1695464" y="212997"/>
                  </a:cubicBezTo>
                  <a:lnTo>
                    <a:pt x="13127" y="212997"/>
                  </a:lnTo>
                  <a:cubicBezTo>
                    <a:pt x="9646" y="212997"/>
                    <a:pt x="6307" y="211614"/>
                    <a:pt x="3845" y="209153"/>
                  </a:cubicBezTo>
                  <a:cubicBezTo>
                    <a:pt x="1383" y="206691"/>
                    <a:pt x="0" y="203352"/>
                    <a:pt x="0" y="199870"/>
                  </a:cubicBezTo>
                  <a:lnTo>
                    <a:pt x="0" y="13127"/>
                  </a:lnTo>
                  <a:cubicBezTo>
                    <a:pt x="0" y="9646"/>
                    <a:pt x="1383" y="6307"/>
                    <a:pt x="3845" y="3845"/>
                  </a:cubicBezTo>
                  <a:cubicBezTo>
                    <a:pt x="6307" y="1383"/>
                    <a:pt x="9646" y="0"/>
                    <a:pt x="13127" y="0"/>
                  </a:cubicBezTo>
                  <a:close/>
                </a:path>
              </a:pathLst>
            </a:custGeom>
            <a:solidFill>
              <a:srgbClr val="D9D9D9"/>
            </a:solidFill>
          </p:spPr>
          <p:txBody>
            <a:bodyPr/>
            <a:lstStyle/>
            <a:p>
              <a:endParaRPr lang="en-US"/>
            </a:p>
          </p:txBody>
        </p:sp>
        <p:sp>
          <p:nvSpPr>
            <p:cNvPr id="49" name="TextBox 49"/>
            <p:cNvSpPr txBox="1"/>
            <p:nvPr/>
          </p:nvSpPr>
          <p:spPr>
            <a:xfrm>
              <a:off x="0" y="-38100"/>
              <a:ext cx="1708591" cy="251097"/>
            </a:xfrm>
            <a:prstGeom prst="rect">
              <a:avLst/>
            </a:prstGeom>
          </p:spPr>
          <p:txBody>
            <a:bodyPr lIns="50800" tIns="50800" rIns="50800" bIns="50800" rtlCol="0" anchor="ctr"/>
            <a:lstStyle/>
            <a:p>
              <a:pPr algn="ctr">
                <a:lnSpc>
                  <a:spcPts val="2756"/>
                </a:lnSpc>
              </a:pPr>
              <a:endParaRPr/>
            </a:p>
          </p:txBody>
        </p:sp>
      </p:grpSp>
      <p:grpSp>
        <p:nvGrpSpPr>
          <p:cNvPr id="50" name="Group 50"/>
          <p:cNvGrpSpPr/>
          <p:nvPr/>
        </p:nvGrpSpPr>
        <p:grpSpPr>
          <a:xfrm>
            <a:off x="2439950" y="6033611"/>
            <a:ext cx="6487308" cy="953386"/>
            <a:chOff x="0" y="-38100"/>
            <a:chExt cx="1708591" cy="251097"/>
          </a:xfrm>
        </p:grpSpPr>
        <p:sp>
          <p:nvSpPr>
            <p:cNvPr id="51" name="Freeform 51"/>
            <p:cNvSpPr/>
            <p:nvPr/>
          </p:nvSpPr>
          <p:spPr>
            <a:xfrm>
              <a:off x="0" y="0"/>
              <a:ext cx="1708591" cy="212997"/>
            </a:xfrm>
            <a:custGeom>
              <a:avLst/>
              <a:gdLst/>
              <a:ahLst/>
              <a:cxnLst/>
              <a:rect l="l" t="t" r="r" b="b"/>
              <a:pathLst>
                <a:path w="1708591" h="212997">
                  <a:moveTo>
                    <a:pt x="13127" y="0"/>
                  </a:moveTo>
                  <a:lnTo>
                    <a:pt x="1695464" y="0"/>
                  </a:lnTo>
                  <a:cubicBezTo>
                    <a:pt x="1698946" y="0"/>
                    <a:pt x="1702285" y="1383"/>
                    <a:pt x="1704747" y="3845"/>
                  </a:cubicBezTo>
                  <a:cubicBezTo>
                    <a:pt x="1707208" y="6307"/>
                    <a:pt x="1708591" y="9646"/>
                    <a:pt x="1708591" y="13127"/>
                  </a:cubicBezTo>
                  <a:lnTo>
                    <a:pt x="1708591" y="199870"/>
                  </a:lnTo>
                  <a:cubicBezTo>
                    <a:pt x="1708591" y="203352"/>
                    <a:pt x="1707208" y="206691"/>
                    <a:pt x="1704747" y="209153"/>
                  </a:cubicBezTo>
                  <a:cubicBezTo>
                    <a:pt x="1702285" y="211614"/>
                    <a:pt x="1698946" y="212997"/>
                    <a:pt x="1695464" y="212997"/>
                  </a:cubicBezTo>
                  <a:lnTo>
                    <a:pt x="13127" y="212997"/>
                  </a:lnTo>
                  <a:cubicBezTo>
                    <a:pt x="9646" y="212997"/>
                    <a:pt x="6307" y="211614"/>
                    <a:pt x="3845" y="209153"/>
                  </a:cubicBezTo>
                  <a:cubicBezTo>
                    <a:pt x="1383" y="206691"/>
                    <a:pt x="0" y="203352"/>
                    <a:pt x="0" y="199870"/>
                  </a:cubicBezTo>
                  <a:lnTo>
                    <a:pt x="0" y="13127"/>
                  </a:lnTo>
                  <a:cubicBezTo>
                    <a:pt x="0" y="9646"/>
                    <a:pt x="1383" y="6307"/>
                    <a:pt x="3845" y="3845"/>
                  </a:cubicBezTo>
                  <a:cubicBezTo>
                    <a:pt x="6307" y="1383"/>
                    <a:pt x="9646" y="0"/>
                    <a:pt x="13127" y="0"/>
                  </a:cubicBezTo>
                  <a:close/>
                </a:path>
              </a:pathLst>
            </a:custGeom>
            <a:solidFill>
              <a:srgbClr val="D9D9D9"/>
            </a:solidFill>
          </p:spPr>
          <p:txBody>
            <a:bodyPr/>
            <a:lstStyle/>
            <a:p>
              <a:endParaRPr lang="en-US"/>
            </a:p>
          </p:txBody>
        </p:sp>
        <p:sp>
          <p:nvSpPr>
            <p:cNvPr id="52" name="TextBox 52"/>
            <p:cNvSpPr txBox="1"/>
            <p:nvPr/>
          </p:nvSpPr>
          <p:spPr>
            <a:xfrm>
              <a:off x="0" y="-38100"/>
              <a:ext cx="1708591" cy="251097"/>
            </a:xfrm>
            <a:prstGeom prst="rect">
              <a:avLst/>
            </a:prstGeom>
          </p:spPr>
          <p:txBody>
            <a:bodyPr lIns="50800" tIns="50800" rIns="50800" bIns="50800" rtlCol="0" anchor="ctr"/>
            <a:lstStyle/>
            <a:p>
              <a:pPr algn="ctr">
                <a:lnSpc>
                  <a:spcPts val="2756"/>
                </a:lnSpc>
              </a:pPr>
              <a:endParaRPr/>
            </a:p>
          </p:txBody>
        </p:sp>
      </p:grpSp>
      <p:grpSp>
        <p:nvGrpSpPr>
          <p:cNvPr id="53" name="Group 53"/>
          <p:cNvGrpSpPr/>
          <p:nvPr/>
        </p:nvGrpSpPr>
        <p:grpSpPr>
          <a:xfrm>
            <a:off x="2439950" y="7252264"/>
            <a:ext cx="6487308" cy="953386"/>
            <a:chOff x="0" y="-38100"/>
            <a:chExt cx="1708591" cy="251097"/>
          </a:xfrm>
        </p:grpSpPr>
        <p:sp>
          <p:nvSpPr>
            <p:cNvPr id="54" name="Freeform 54"/>
            <p:cNvSpPr/>
            <p:nvPr/>
          </p:nvSpPr>
          <p:spPr>
            <a:xfrm>
              <a:off x="0" y="0"/>
              <a:ext cx="1708591" cy="212997"/>
            </a:xfrm>
            <a:custGeom>
              <a:avLst/>
              <a:gdLst/>
              <a:ahLst/>
              <a:cxnLst/>
              <a:rect l="l" t="t" r="r" b="b"/>
              <a:pathLst>
                <a:path w="1708591" h="212997">
                  <a:moveTo>
                    <a:pt x="13127" y="0"/>
                  </a:moveTo>
                  <a:lnTo>
                    <a:pt x="1695464" y="0"/>
                  </a:lnTo>
                  <a:cubicBezTo>
                    <a:pt x="1698946" y="0"/>
                    <a:pt x="1702285" y="1383"/>
                    <a:pt x="1704747" y="3845"/>
                  </a:cubicBezTo>
                  <a:cubicBezTo>
                    <a:pt x="1707208" y="6307"/>
                    <a:pt x="1708591" y="9646"/>
                    <a:pt x="1708591" y="13127"/>
                  </a:cubicBezTo>
                  <a:lnTo>
                    <a:pt x="1708591" y="199870"/>
                  </a:lnTo>
                  <a:cubicBezTo>
                    <a:pt x="1708591" y="203352"/>
                    <a:pt x="1707208" y="206691"/>
                    <a:pt x="1704747" y="209153"/>
                  </a:cubicBezTo>
                  <a:cubicBezTo>
                    <a:pt x="1702285" y="211614"/>
                    <a:pt x="1698946" y="212997"/>
                    <a:pt x="1695464" y="212997"/>
                  </a:cubicBezTo>
                  <a:lnTo>
                    <a:pt x="13127" y="212997"/>
                  </a:lnTo>
                  <a:cubicBezTo>
                    <a:pt x="9646" y="212997"/>
                    <a:pt x="6307" y="211614"/>
                    <a:pt x="3845" y="209153"/>
                  </a:cubicBezTo>
                  <a:cubicBezTo>
                    <a:pt x="1383" y="206691"/>
                    <a:pt x="0" y="203352"/>
                    <a:pt x="0" y="199870"/>
                  </a:cubicBezTo>
                  <a:lnTo>
                    <a:pt x="0" y="13127"/>
                  </a:lnTo>
                  <a:cubicBezTo>
                    <a:pt x="0" y="9646"/>
                    <a:pt x="1383" y="6307"/>
                    <a:pt x="3845" y="3845"/>
                  </a:cubicBezTo>
                  <a:cubicBezTo>
                    <a:pt x="6307" y="1383"/>
                    <a:pt x="9646" y="0"/>
                    <a:pt x="13127" y="0"/>
                  </a:cubicBezTo>
                  <a:close/>
                </a:path>
              </a:pathLst>
            </a:custGeom>
            <a:solidFill>
              <a:srgbClr val="D9D9D9"/>
            </a:solidFill>
          </p:spPr>
          <p:txBody>
            <a:bodyPr/>
            <a:lstStyle/>
            <a:p>
              <a:endParaRPr lang="en-US"/>
            </a:p>
          </p:txBody>
        </p:sp>
        <p:sp>
          <p:nvSpPr>
            <p:cNvPr id="55" name="TextBox 55"/>
            <p:cNvSpPr txBox="1"/>
            <p:nvPr/>
          </p:nvSpPr>
          <p:spPr>
            <a:xfrm>
              <a:off x="0" y="-38100"/>
              <a:ext cx="1708591" cy="251097"/>
            </a:xfrm>
            <a:prstGeom prst="rect">
              <a:avLst/>
            </a:prstGeom>
          </p:spPr>
          <p:txBody>
            <a:bodyPr lIns="50800" tIns="50800" rIns="50800" bIns="50800" rtlCol="0" anchor="ctr"/>
            <a:lstStyle/>
            <a:p>
              <a:pPr algn="ctr">
                <a:lnSpc>
                  <a:spcPts val="2756"/>
                </a:lnSpc>
              </a:pPr>
              <a:endParaRPr/>
            </a:p>
          </p:txBody>
        </p:sp>
      </p:grpSp>
      <p:grpSp>
        <p:nvGrpSpPr>
          <p:cNvPr id="56" name="Group 56"/>
          <p:cNvGrpSpPr/>
          <p:nvPr/>
        </p:nvGrpSpPr>
        <p:grpSpPr>
          <a:xfrm>
            <a:off x="2704753" y="2379848"/>
            <a:ext cx="246175" cy="286458"/>
            <a:chOff x="0" y="0"/>
            <a:chExt cx="698500" cy="812800"/>
          </a:xfrm>
        </p:grpSpPr>
        <p:sp>
          <p:nvSpPr>
            <p:cNvPr id="57" name="Freeform 5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B0606"/>
            </a:solidFill>
          </p:spPr>
          <p:txBody>
            <a:bodyPr/>
            <a:lstStyle/>
            <a:p>
              <a:endParaRPr lang="en-US"/>
            </a:p>
          </p:txBody>
        </p:sp>
        <p:sp>
          <p:nvSpPr>
            <p:cNvPr id="58" name="TextBox 58"/>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59" name="Group 59"/>
          <p:cNvGrpSpPr/>
          <p:nvPr/>
        </p:nvGrpSpPr>
        <p:grpSpPr>
          <a:xfrm>
            <a:off x="2704753" y="3597735"/>
            <a:ext cx="246175" cy="286458"/>
            <a:chOff x="0" y="0"/>
            <a:chExt cx="698500" cy="812800"/>
          </a:xfrm>
        </p:grpSpPr>
        <p:sp>
          <p:nvSpPr>
            <p:cNvPr id="60" name="Freeform 6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B0606"/>
            </a:solidFill>
          </p:spPr>
          <p:txBody>
            <a:bodyPr/>
            <a:lstStyle/>
            <a:p>
              <a:endParaRPr lang="en-US"/>
            </a:p>
          </p:txBody>
        </p:sp>
        <p:sp>
          <p:nvSpPr>
            <p:cNvPr id="61" name="TextBox 61"/>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62" name="Group 62"/>
          <p:cNvGrpSpPr/>
          <p:nvPr/>
        </p:nvGrpSpPr>
        <p:grpSpPr>
          <a:xfrm>
            <a:off x="2704753" y="4816389"/>
            <a:ext cx="246175" cy="286458"/>
            <a:chOff x="0" y="0"/>
            <a:chExt cx="698500" cy="812800"/>
          </a:xfrm>
        </p:grpSpPr>
        <p:sp>
          <p:nvSpPr>
            <p:cNvPr id="63" name="Freeform 6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B0606"/>
            </a:solidFill>
          </p:spPr>
          <p:txBody>
            <a:bodyPr/>
            <a:lstStyle/>
            <a:p>
              <a:endParaRPr lang="en-US"/>
            </a:p>
          </p:txBody>
        </p:sp>
        <p:sp>
          <p:nvSpPr>
            <p:cNvPr id="64" name="TextBox 64"/>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65" name="Group 65"/>
          <p:cNvGrpSpPr/>
          <p:nvPr/>
        </p:nvGrpSpPr>
        <p:grpSpPr>
          <a:xfrm>
            <a:off x="2704753" y="6035043"/>
            <a:ext cx="246175" cy="286458"/>
            <a:chOff x="0" y="0"/>
            <a:chExt cx="698500" cy="812800"/>
          </a:xfrm>
        </p:grpSpPr>
        <p:sp>
          <p:nvSpPr>
            <p:cNvPr id="66" name="Freeform 66"/>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B0606"/>
            </a:solidFill>
          </p:spPr>
          <p:txBody>
            <a:bodyPr/>
            <a:lstStyle/>
            <a:p>
              <a:endParaRPr lang="en-US"/>
            </a:p>
          </p:txBody>
        </p:sp>
        <p:sp>
          <p:nvSpPr>
            <p:cNvPr id="67" name="TextBox 67"/>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68" name="Group 68"/>
          <p:cNvGrpSpPr/>
          <p:nvPr/>
        </p:nvGrpSpPr>
        <p:grpSpPr>
          <a:xfrm>
            <a:off x="2704753" y="7253696"/>
            <a:ext cx="246175" cy="286458"/>
            <a:chOff x="0" y="0"/>
            <a:chExt cx="698500" cy="812800"/>
          </a:xfrm>
        </p:grpSpPr>
        <p:sp>
          <p:nvSpPr>
            <p:cNvPr id="69" name="Freeform 69"/>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B0606"/>
            </a:solidFill>
          </p:spPr>
          <p:txBody>
            <a:bodyPr/>
            <a:lstStyle/>
            <a:p>
              <a:endParaRPr lang="en-US"/>
            </a:p>
          </p:txBody>
        </p:sp>
        <p:sp>
          <p:nvSpPr>
            <p:cNvPr id="70" name="TextBox 70"/>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sp>
        <p:nvSpPr>
          <p:cNvPr id="71" name="TextBox 71"/>
          <p:cNvSpPr txBox="1"/>
          <p:nvPr/>
        </p:nvSpPr>
        <p:spPr>
          <a:xfrm>
            <a:off x="3049330" y="2695300"/>
            <a:ext cx="5713459" cy="422776"/>
          </a:xfrm>
          <a:prstGeom prst="rect">
            <a:avLst/>
          </a:prstGeom>
        </p:spPr>
        <p:txBody>
          <a:bodyPr lIns="0" tIns="0" rIns="0" bIns="0" rtlCol="0" anchor="t">
            <a:spAutoFit/>
          </a:bodyPr>
          <a:lstStyle/>
          <a:p>
            <a:pPr>
              <a:lnSpc>
                <a:spcPts val="3472"/>
              </a:lnSpc>
              <a:spcBef>
                <a:spcPct val="0"/>
              </a:spcBef>
            </a:pPr>
            <a:r>
              <a:rPr lang="en-US" sz="2480">
                <a:solidFill>
                  <a:srgbClr val="000000"/>
                </a:solidFill>
                <a:latin typeface="Canva Sans Bold"/>
              </a:rPr>
              <a:t>AP Computer Science Principles (YR)</a:t>
            </a:r>
          </a:p>
        </p:txBody>
      </p:sp>
      <p:sp>
        <p:nvSpPr>
          <p:cNvPr id="72" name="TextBox 72"/>
          <p:cNvSpPr txBox="1"/>
          <p:nvPr/>
        </p:nvSpPr>
        <p:spPr>
          <a:xfrm>
            <a:off x="3185225" y="3913187"/>
            <a:ext cx="5342131" cy="422776"/>
          </a:xfrm>
          <a:prstGeom prst="rect">
            <a:avLst/>
          </a:prstGeom>
        </p:spPr>
        <p:txBody>
          <a:bodyPr lIns="0" tIns="0" rIns="0" bIns="0" rtlCol="0" anchor="t">
            <a:spAutoFit/>
          </a:bodyPr>
          <a:lstStyle/>
          <a:p>
            <a:pPr>
              <a:lnSpc>
                <a:spcPts val="3472"/>
              </a:lnSpc>
              <a:spcBef>
                <a:spcPct val="0"/>
              </a:spcBef>
            </a:pPr>
            <a:r>
              <a:rPr lang="en-US" sz="2480">
                <a:solidFill>
                  <a:srgbClr val="000000"/>
                </a:solidFill>
                <a:latin typeface="Canva Sans Bold"/>
              </a:rPr>
              <a:t>Technology Applications</a:t>
            </a:r>
          </a:p>
        </p:txBody>
      </p:sp>
      <p:sp>
        <p:nvSpPr>
          <p:cNvPr id="73" name="TextBox 73"/>
          <p:cNvSpPr txBox="1"/>
          <p:nvPr/>
        </p:nvSpPr>
        <p:spPr>
          <a:xfrm>
            <a:off x="3185225" y="5131840"/>
            <a:ext cx="3633453" cy="422776"/>
          </a:xfrm>
          <a:prstGeom prst="rect">
            <a:avLst/>
          </a:prstGeom>
        </p:spPr>
        <p:txBody>
          <a:bodyPr lIns="0" tIns="0" rIns="0" bIns="0" rtlCol="0" anchor="t">
            <a:spAutoFit/>
          </a:bodyPr>
          <a:lstStyle/>
          <a:p>
            <a:pPr>
              <a:lnSpc>
                <a:spcPts val="3472"/>
              </a:lnSpc>
              <a:spcBef>
                <a:spcPct val="0"/>
              </a:spcBef>
            </a:pPr>
            <a:r>
              <a:rPr lang="en-US" sz="2480">
                <a:solidFill>
                  <a:srgbClr val="000000"/>
                </a:solidFill>
                <a:latin typeface="Canva Sans Bold"/>
              </a:rPr>
              <a:t>Web Page Design</a:t>
            </a:r>
          </a:p>
        </p:txBody>
      </p:sp>
      <p:sp>
        <p:nvSpPr>
          <p:cNvPr id="74" name="TextBox 74"/>
          <p:cNvSpPr txBox="1"/>
          <p:nvPr/>
        </p:nvSpPr>
        <p:spPr>
          <a:xfrm>
            <a:off x="3185225" y="6350494"/>
            <a:ext cx="5596615" cy="422776"/>
          </a:xfrm>
          <a:prstGeom prst="rect">
            <a:avLst/>
          </a:prstGeom>
        </p:spPr>
        <p:txBody>
          <a:bodyPr lIns="0" tIns="0" rIns="0" bIns="0" rtlCol="0" anchor="t">
            <a:spAutoFit/>
          </a:bodyPr>
          <a:lstStyle/>
          <a:p>
            <a:pPr>
              <a:lnSpc>
                <a:spcPts val="3472"/>
              </a:lnSpc>
              <a:spcBef>
                <a:spcPct val="0"/>
              </a:spcBef>
            </a:pPr>
            <a:r>
              <a:rPr lang="en-US" sz="2480">
                <a:solidFill>
                  <a:srgbClr val="000000"/>
                </a:solidFill>
                <a:latin typeface="Canva Sans Bold"/>
              </a:rPr>
              <a:t>Gaming Programming</a:t>
            </a:r>
          </a:p>
        </p:txBody>
      </p:sp>
      <p:sp>
        <p:nvSpPr>
          <p:cNvPr id="75" name="TextBox 75"/>
          <p:cNvSpPr txBox="1"/>
          <p:nvPr/>
        </p:nvSpPr>
        <p:spPr>
          <a:xfrm>
            <a:off x="3185225" y="7569148"/>
            <a:ext cx="5596615" cy="422776"/>
          </a:xfrm>
          <a:prstGeom prst="rect">
            <a:avLst/>
          </a:prstGeom>
        </p:spPr>
        <p:txBody>
          <a:bodyPr lIns="0" tIns="0" rIns="0" bIns="0" rtlCol="0" anchor="t">
            <a:spAutoFit/>
          </a:bodyPr>
          <a:lstStyle/>
          <a:p>
            <a:pPr>
              <a:lnSpc>
                <a:spcPts val="3472"/>
              </a:lnSpc>
              <a:spcBef>
                <a:spcPct val="0"/>
              </a:spcBef>
            </a:pPr>
            <a:r>
              <a:rPr lang="en-US" sz="2480">
                <a:solidFill>
                  <a:srgbClr val="000000"/>
                </a:solidFill>
                <a:latin typeface="Canva Sans Bold"/>
              </a:rPr>
              <a:t>CHS Computer Programming JAVA</a:t>
            </a:r>
          </a:p>
        </p:txBody>
      </p:sp>
      <p:grpSp>
        <p:nvGrpSpPr>
          <p:cNvPr id="76" name="Group 76"/>
          <p:cNvGrpSpPr/>
          <p:nvPr/>
        </p:nvGrpSpPr>
        <p:grpSpPr>
          <a:xfrm>
            <a:off x="2411375" y="8483662"/>
            <a:ext cx="6487308" cy="953386"/>
            <a:chOff x="0" y="-38100"/>
            <a:chExt cx="1708591" cy="251097"/>
          </a:xfrm>
        </p:grpSpPr>
        <p:sp>
          <p:nvSpPr>
            <p:cNvPr id="77" name="Freeform 77"/>
            <p:cNvSpPr/>
            <p:nvPr/>
          </p:nvSpPr>
          <p:spPr>
            <a:xfrm>
              <a:off x="0" y="0"/>
              <a:ext cx="1708591" cy="212997"/>
            </a:xfrm>
            <a:custGeom>
              <a:avLst/>
              <a:gdLst/>
              <a:ahLst/>
              <a:cxnLst/>
              <a:rect l="l" t="t" r="r" b="b"/>
              <a:pathLst>
                <a:path w="1708591" h="212997">
                  <a:moveTo>
                    <a:pt x="13127" y="0"/>
                  </a:moveTo>
                  <a:lnTo>
                    <a:pt x="1695464" y="0"/>
                  </a:lnTo>
                  <a:cubicBezTo>
                    <a:pt x="1698946" y="0"/>
                    <a:pt x="1702285" y="1383"/>
                    <a:pt x="1704747" y="3845"/>
                  </a:cubicBezTo>
                  <a:cubicBezTo>
                    <a:pt x="1707208" y="6307"/>
                    <a:pt x="1708591" y="9646"/>
                    <a:pt x="1708591" y="13127"/>
                  </a:cubicBezTo>
                  <a:lnTo>
                    <a:pt x="1708591" y="199870"/>
                  </a:lnTo>
                  <a:cubicBezTo>
                    <a:pt x="1708591" y="203352"/>
                    <a:pt x="1707208" y="206691"/>
                    <a:pt x="1704747" y="209153"/>
                  </a:cubicBezTo>
                  <a:cubicBezTo>
                    <a:pt x="1702285" y="211614"/>
                    <a:pt x="1698946" y="212997"/>
                    <a:pt x="1695464" y="212997"/>
                  </a:cubicBezTo>
                  <a:lnTo>
                    <a:pt x="13127" y="212997"/>
                  </a:lnTo>
                  <a:cubicBezTo>
                    <a:pt x="9646" y="212997"/>
                    <a:pt x="6307" y="211614"/>
                    <a:pt x="3845" y="209153"/>
                  </a:cubicBezTo>
                  <a:cubicBezTo>
                    <a:pt x="1383" y="206691"/>
                    <a:pt x="0" y="203352"/>
                    <a:pt x="0" y="199870"/>
                  </a:cubicBezTo>
                  <a:lnTo>
                    <a:pt x="0" y="13127"/>
                  </a:lnTo>
                  <a:cubicBezTo>
                    <a:pt x="0" y="9646"/>
                    <a:pt x="1383" y="6307"/>
                    <a:pt x="3845" y="3845"/>
                  </a:cubicBezTo>
                  <a:cubicBezTo>
                    <a:pt x="6307" y="1383"/>
                    <a:pt x="9646" y="0"/>
                    <a:pt x="13127" y="0"/>
                  </a:cubicBezTo>
                  <a:close/>
                </a:path>
              </a:pathLst>
            </a:custGeom>
            <a:solidFill>
              <a:srgbClr val="D9D9D9"/>
            </a:solidFill>
          </p:spPr>
          <p:txBody>
            <a:bodyPr/>
            <a:lstStyle/>
            <a:p>
              <a:endParaRPr lang="en-US"/>
            </a:p>
          </p:txBody>
        </p:sp>
        <p:sp>
          <p:nvSpPr>
            <p:cNvPr id="78" name="TextBox 78"/>
            <p:cNvSpPr txBox="1"/>
            <p:nvPr/>
          </p:nvSpPr>
          <p:spPr>
            <a:xfrm>
              <a:off x="0" y="-38100"/>
              <a:ext cx="1708591" cy="251097"/>
            </a:xfrm>
            <a:prstGeom prst="rect">
              <a:avLst/>
            </a:prstGeom>
          </p:spPr>
          <p:txBody>
            <a:bodyPr lIns="50800" tIns="50800" rIns="50800" bIns="50800" rtlCol="0" anchor="ctr"/>
            <a:lstStyle/>
            <a:p>
              <a:pPr algn="ctr">
                <a:lnSpc>
                  <a:spcPts val="2756"/>
                </a:lnSpc>
              </a:pPr>
              <a:endParaRPr/>
            </a:p>
          </p:txBody>
        </p:sp>
      </p:grpSp>
      <p:grpSp>
        <p:nvGrpSpPr>
          <p:cNvPr id="79" name="Group 79"/>
          <p:cNvGrpSpPr/>
          <p:nvPr/>
        </p:nvGrpSpPr>
        <p:grpSpPr>
          <a:xfrm>
            <a:off x="2676178" y="8485094"/>
            <a:ext cx="246175" cy="286458"/>
            <a:chOff x="0" y="0"/>
            <a:chExt cx="698500" cy="812800"/>
          </a:xfrm>
        </p:grpSpPr>
        <p:sp>
          <p:nvSpPr>
            <p:cNvPr id="80" name="Freeform 8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B0606"/>
            </a:solidFill>
          </p:spPr>
          <p:txBody>
            <a:bodyPr/>
            <a:lstStyle/>
            <a:p>
              <a:endParaRPr lang="en-US"/>
            </a:p>
          </p:txBody>
        </p:sp>
        <p:sp>
          <p:nvSpPr>
            <p:cNvPr id="81" name="TextBox 81"/>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sp>
        <p:nvSpPr>
          <p:cNvPr id="82" name="TextBox 82"/>
          <p:cNvSpPr txBox="1"/>
          <p:nvPr/>
        </p:nvSpPr>
        <p:spPr>
          <a:xfrm>
            <a:off x="3156650" y="8800546"/>
            <a:ext cx="3269905" cy="422776"/>
          </a:xfrm>
          <a:prstGeom prst="rect">
            <a:avLst/>
          </a:prstGeom>
        </p:spPr>
        <p:txBody>
          <a:bodyPr lIns="0" tIns="0" rIns="0" bIns="0" rtlCol="0" anchor="t">
            <a:spAutoFit/>
          </a:bodyPr>
          <a:lstStyle/>
          <a:p>
            <a:pPr>
              <a:lnSpc>
                <a:spcPts val="3472"/>
              </a:lnSpc>
              <a:spcBef>
                <a:spcPct val="0"/>
              </a:spcBef>
            </a:pPr>
            <a:r>
              <a:rPr lang="en-US" sz="2480">
                <a:solidFill>
                  <a:srgbClr val="000000"/>
                </a:solidFill>
                <a:latin typeface="Canva Sans Bold"/>
              </a:rPr>
              <a:t>Business 101</a:t>
            </a:r>
          </a:p>
        </p:txBody>
      </p:sp>
      <p:grpSp>
        <p:nvGrpSpPr>
          <p:cNvPr id="83" name="Group 83"/>
          <p:cNvGrpSpPr/>
          <p:nvPr/>
        </p:nvGrpSpPr>
        <p:grpSpPr>
          <a:xfrm>
            <a:off x="9493019" y="8483662"/>
            <a:ext cx="6487308" cy="953386"/>
            <a:chOff x="0" y="-38100"/>
            <a:chExt cx="1708591" cy="251097"/>
          </a:xfrm>
        </p:grpSpPr>
        <p:sp>
          <p:nvSpPr>
            <p:cNvPr id="84" name="Freeform 84"/>
            <p:cNvSpPr/>
            <p:nvPr/>
          </p:nvSpPr>
          <p:spPr>
            <a:xfrm>
              <a:off x="0" y="0"/>
              <a:ext cx="1708591" cy="212997"/>
            </a:xfrm>
            <a:custGeom>
              <a:avLst/>
              <a:gdLst/>
              <a:ahLst/>
              <a:cxnLst/>
              <a:rect l="l" t="t" r="r" b="b"/>
              <a:pathLst>
                <a:path w="1708591" h="212997">
                  <a:moveTo>
                    <a:pt x="13127" y="0"/>
                  </a:moveTo>
                  <a:lnTo>
                    <a:pt x="1695464" y="0"/>
                  </a:lnTo>
                  <a:cubicBezTo>
                    <a:pt x="1698946" y="0"/>
                    <a:pt x="1702285" y="1383"/>
                    <a:pt x="1704747" y="3845"/>
                  </a:cubicBezTo>
                  <a:cubicBezTo>
                    <a:pt x="1707208" y="6307"/>
                    <a:pt x="1708591" y="9646"/>
                    <a:pt x="1708591" y="13127"/>
                  </a:cubicBezTo>
                  <a:lnTo>
                    <a:pt x="1708591" y="199870"/>
                  </a:lnTo>
                  <a:cubicBezTo>
                    <a:pt x="1708591" y="203352"/>
                    <a:pt x="1707208" y="206691"/>
                    <a:pt x="1704747" y="209153"/>
                  </a:cubicBezTo>
                  <a:cubicBezTo>
                    <a:pt x="1702285" y="211614"/>
                    <a:pt x="1698946" y="212997"/>
                    <a:pt x="1695464" y="212997"/>
                  </a:cubicBezTo>
                  <a:lnTo>
                    <a:pt x="13127" y="212997"/>
                  </a:lnTo>
                  <a:cubicBezTo>
                    <a:pt x="9646" y="212997"/>
                    <a:pt x="6307" y="211614"/>
                    <a:pt x="3845" y="209153"/>
                  </a:cubicBezTo>
                  <a:cubicBezTo>
                    <a:pt x="1383" y="206691"/>
                    <a:pt x="0" y="203352"/>
                    <a:pt x="0" y="199870"/>
                  </a:cubicBezTo>
                  <a:lnTo>
                    <a:pt x="0" y="13127"/>
                  </a:lnTo>
                  <a:cubicBezTo>
                    <a:pt x="0" y="9646"/>
                    <a:pt x="1383" y="6307"/>
                    <a:pt x="3845" y="3845"/>
                  </a:cubicBezTo>
                  <a:cubicBezTo>
                    <a:pt x="6307" y="1383"/>
                    <a:pt x="9646" y="0"/>
                    <a:pt x="13127" y="0"/>
                  </a:cubicBezTo>
                  <a:close/>
                </a:path>
              </a:pathLst>
            </a:custGeom>
            <a:solidFill>
              <a:srgbClr val="D9D9D9"/>
            </a:solidFill>
          </p:spPr>
          <p:txBody>
            <a:bodyPr/>
            <a:lstStyle/>
            <a:p>
              <a:endParaRPr lang="en-US"/>
            </a:p>
          </p:txBody>
        </p:sp>
        <p:sp>
          <p:nvSpPr>
            <p:cNvPr id="85" name="TextBox 85"/>
            <p:cNvSpPr txBox="1"/>
            <p:nvPr/>
          </p:nvSpPr>
          <p:spPr>
            <a:xfrm>
              <a:off x="0" y="-38100"/>
              <a:ext cx="1708591" cy="251097"/>
            </a:xfrm>
            <a:prstGeom prst="rect">
              <a:avLst/>
            </a:prstGeom>
          </p:spPr>
          <p:txBody>
            <a:bodyPr lIns="50800" tIns="50800" rIns="50800" bIns="50800" rtlCol="0" anchor="ctr"/>
            <a:lstStyle/>
            <a:p>
              <a:pPr algn="ctr">
                <a:lnSpc>
                  <a:spcPts val="2756"/>
                </a:lnSpc>
              </a:pPr>
              <a:endParaRPr/>
            </a:p>
          </p:txBody>
        </p:sp>
      </p:grpSp>
      <p:grpSp>
        <p:nvGrpSpPr>
          <p:cNvPr id="86" name="Group 86"/>
          <p:cNvGrpSpPr/>
          <p:nvPr/>
        </p:nvGrpSpPr>
        <p:grpSpPr>
          <a:xfrm>
            <a:off x="9757821" y="8485094"/>
            <a:ext cx="246175" cy="286458"/>
            <a:chOff x="0" y="0"/>
            <a:chExt cx="698500" cy="812800"/>
          </a:xfrm>
        </p:grpSpPr>
        <p:sp>
          <p:nvSpPr>
            <p:cNvPr id="87" name="Freeform 8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B0606"/>
            </a:solidFill>
          </p:spPr>
          <p:txBody>
            <a:bodyPr/>
            <a:lstStyle/>
            <a:p>
              <a:endParaRPr lang="en-US"/>
            </a:p>
          </p:txBody>
        </p:sp>
        <p:sp>
          <p:nvSpPr>
            <p:cNvPr id="88" name="TextBox 88"/>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sp>
        <p:nvSpPr>
          <p:cNvPr id="89" name="TextBox 89"/>
          <p:cNvSpPr txBox="1"/>
          <p:nvPr/>
        </p:nvSpPr>
        <p:spPr>
          <a:xfrm>
            <a:off x="10181143" y="8800546"/>
            <a:ext cx="5742034" cy="422776"/>
          </a:xfrm>
          <a:prstGeom prst="rect">
            <a:avLst/>
          </a:prstGeom>
        </p:spPr>
        <p:txBody>
          <a:bodyPr lIns="0" tIns="0" rIns="0" bIns="0" rtlCol="0" anchor="t">
            <a:spAutoFit/>
          </a:bodyPr>
          <a:lstStyle/>
          <a:p>
            <a:pPr>
              <a:lnSpc>
                <a:spcPts val="3472"/>
              </a:lnSpc>
              <a:spcBef>
                <a:spcPct val="0"/>
              </a:spcBef>
            </a:pPr>
            <a:r>
              <a:rPr lang="en-US" sz="2480">
                <a:solidFill>
                  <a:srgbClr val="000000"/>
                </a:solidFill>
                <a:latin typeface="Canva Sans Bold"/>
              </a:rPr>
              <a:t>Computer Aided Drafting &amp; Design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09547" y="4780522"/>
            <a:ext cx="2214968" cy="2526205"/>
            <a:chOff x="0" y="8075"/>
            <a:chExt cx="698500" cy="796650"/>
          </a:xfrm>
        </p:grpSpPr>
        <p:sp>
          <p:nvSpPr>
            <p:cNvPr id="3" name="Freeform 3"/>
            <p:cNvSpPr/>
            <p:nvPr/>
          </p:nvSpPr>
          <p:spPr>
            <a:xfrm>
              <a:off x="0" y="8075"/>
              <a:ext cx="698500" cy="796650"/>
            </a:xfrm>
            <a:custGeom>
              <a:avLst/>
              <a:gdLst/>
              <a:ahLst/>
              <a:cxnLst/>
              <a:rect l="l" t="t" r="r" b="b"/>
              <a:pathLst>
                <a:path w="698500" h="796650">
                  <a:moveTo>
                    <a:pt x="385598" y="13073"/>
                  </a:moveTo>
                  <a:lnTo>
                    <a:pt x="662152" y="173977"/>
                  </a:lnTo>
                  <a:cubicBezTo>
                    <a:pt x="684656" y="187070"/>
                    <a:pt x="698500" y="211142"/>
                    <a:pt x="698500" y="237178"/>
                  </a:cubicBezTo>
                  <a:lnTo>
                    <a:pt x="698500" y="559472"/>
                  </a:lnTo>
                  <a:cubicBezTo>
                    <a:pt x="698500" y="585508"/>
                    <a:pt x="684656" y="609580"/>
                    <a:pt x="662152" y="622673"/>
                  </a:cubicBezTo>
                  <a:lnTo>
                    <a:pt x="385598" y="783577"/>
                  </a:lnTo>
                  <a:cubicBezTo>
                    <a:pt x="363129" y="796650"/>
                    <a:pt x="335371" y="796650"/>
                    <a:pt x="312902" y="783577"/>
                  </a:cubicBezTo>
                  <a:lnTo>
                    <a:pt x="36348" y="622673"/>
                  </a:lnTo>
                  <a:cubicBezTo>
                    <a:pt x="13844" y="609580"/>
                    <a:pt x="0" y="585508"/>
                    <a:pt x="0" y="559472"/>
                  </a:cubicBezTo>
                  <a:lnTo>
                    <a:pt x="0" y="237178"/>
                  </a:lnTo>
                  <a:cubicBezTo>
                    <a:pt x="0" y="211142"/>
                    <a:pt x="13844" y="187070"/>
                    <a:pt x="36348" y="173977"/>
                  </a:cubicBezTo>
                  <a:lnTo>
                    <a:pt x="312902" y="13073"/>
                  </a:lnTo>
                  <a:cubicBezTo>
                    <a:pt x="335371" y="0"/>
                    <a:pt x="363129" y="0"/>
                    <a:pt x="385598" y="13073"/>
                  </a:cubicBezTo>
                  <a:close/>
                </a:path>
              </a:pathLst>
            </a:custGeom>
            <a:solidFill>
              <a:srgbClr val="CD0909"/>
            </a:solidFill>
            <a:ln w="76200" cap="sq">
              <a:solidFill>
                <a:srgbClr val="000000"/>
              </a:solidFill>
              <a:prstDash val="solid"/>
              <a:miter/>
            </a:ln>
          </p:spPr>
          <p:txBody>
            <a:bodyPr/>
            <a:lstStyle/>
            <a:p>
              <a:endParaRPr lang="en-US"/>
            </a:p>
          </p:txBody>
        </p:sp>
        <p:sp>
          <p:nvSpPr>
            <p:cNvPr id="4" name="TextBox 4"/>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5" name="Group 5"/>
          <p:cNvGrpSpPr/>
          <p:nvPr/>
        </p:nvGrpSpPr>
        <p:grpSpPr>
          <a:xfrm>
            <a:off x="9954971" y="2450375"/>
            <a:ext cx="2214968" cy="2526205"/>
            <a:chOff x="0" y="8075"/>
            <a:chExt cx="698500" cy="796650"/>
          </a:xfrm>
        </p:grpSpPr>
        <p:sp>
          <p:nvSpPr>
            <p:cNvPr id="6" name="Freeform 6"/>
            <p:cNvSpPr/>
            <p:nvPr/>
          </p:nvSpPr>
          <p:spPr>
            <a:xfrm>
              <a:off x="0" y="8075"/>
              <a:ext cx="698500" cy="796650"/>
            </a:xfrm>
            <a:custGeom>
              <a:avLst/>
              <a:gdLst/>
              <a:ahLst/>
              <a:cxnLst/>
              <a:rect l="l" t="t" r="r" b="b"/>
              <a:pathLst>
                <a:path w="698500" h="796650">
                  <a:moveTo>
                    <a:pt x="385598" y="13073"/>
                  </a:moveTo>
                  <a:lnTo>
                    <a:pt x="662152" y="173977"/>
                  </a:lnTo>
                  <a:cubicBezTo>
                    <a:pt x="684656" y="187070"/>
                    <a:pt x="698500" y="211142"/>
                    <a:pt x="698500" y="237178"/>
                  </a:cubicBezTo>
                  <a:lnTo>
                    <a:pt x="698500" y="559472"/>
                  </a:lnTo>
                  <a:cubicBezTo>
                    <a:pt x="698500" y="585508"/>
                    <a:pt x="684656" y="609580"/>
                    <a:pt x="662152" y="622673"/>
                  </a:cubicBezTo>
                  <a:lnTo>
                    <a:pt x="385598" y="783577"/>
                  </a:lnTo>
                  <a:cubicBezTo>
                    <a:pt x="363129" y="796650"/>
                    <a:pt x="335371" y="796650"/>
                    <a:pt x="312902" y="783577"/>
                  </a:cubicBezTo>
                  <a:lnTo>
                    <a:pt x="36348" y="622673"/>
                  </a:lnTo>
                  <a:cubicBezTo>
                    <a:pt x="13844" y="609580"/>
                    <a:pt x="0" y="585508"/>
                    <a:pt x="0" y="559472"/>
                  </a:cubicBezTo>
                  <a:lnTo>
                    <a:pt x="0" y="237178"/>
                  </a:lnTo>
                  <a:cubicBezTo>
                    <a:pt x="0" y="211142"/>
                    <a:pt x="13844" y="187070"/>
                    <a:pt x="36348" y="173977"/>
                  </a:cubicBezTo>
                  <a:lnTo>
                    <a:pt x="312902" y="13073"/>
                  </a:lnTo>
                  <a:cubicBezTo>
                    <a:pt x="335371" y="0"/>
                    <a:pt x="363129" y="0"/>
                    <a:pt x="385598" y="13073"/>
                  </a:cubicBezTo>
                  <a:close/>
                </a:path>
              </a:pathLst>
            </a:custGeom>
            <a:solidFill>
              <a:srgbClr val="CD0909"/>
            </a:solidFill>
            <a:ln w="76200" cap="sq">
              <a:solidFill>
                <a:srgbClr val="000000"/>
              </a:solidFill>
              <a:prstDash val="solid"/>
              <a:miter/>
            </a:ln>
          </p:spPr>
          <p:txBody>
            <a:bodyPr/>
            <a:lstStyle/>
            <a:p>
              <a:endParaRPr lang="en-US"/>
            </a:p>
          </p:txBody>
        </p:sp>
        <p:sp>
          <p:nvSpPr>
            <p:cNvPr id="7" name="TextBox 7"/>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8" name="Group 8"/>
          <p:cNvGrpSpPr/>
          <p:nvPr/>
        </p:nvGrpSpPr>
        <p:grpSpPr>
          <a:xfrm>
            <a:off x="3185578" y="2450375"/>
            <a:ext cx="2214968" cy="2526205"/>
            <a:chOff x="0" y="8075"/>
            <a:chExt cx="698500" cy="796650"/>
          </a:xfrm>
        </p:grpSpPr>
        <p:sp>
          <p:nvSpPr>
            <p:cNvPr id="9" name="Freeform 9"/>
            <p:cNvSpPr/>
            <p:nvPr/>
          </p:nvSpPr>
          <p:spPr>
            <a:xfrm>
              <a:off x="0" y="8075"/>
              <a:ext cx="698500" cy="796650"/>
            </a:xfrm>
            <a:custGeom>
              <a:avLst/>
              <a:gdLst/>
              <a:ahLst/>
              <a:cxnLst/>
              <a:rect l="l" t="t" r="r" b="b"/>
              <a:pathLst>
                <a:path w="698500" h="796650">
                  <a:moveTo>
                    <a:pt x="385598" y="13073"/>
                  </a:moveTo>
                  <a:lnTo>
                    <a:pt x="662152" y="173977"/>
                  </a:lnTo>
                  <a:cubicBezTo>
                    <a:pt x="684656" y="187070"/>
                    <a:pt x="698500" y="211142"/>
                    <a:pt x="698500" y="237178"/>
                  </a:cubicBezTo>
                  <a:lnTo>
                    <a:pt x="698500" y="559472"/>
                  </a:lnTo>
                  <a:cubicBezTo>
                    <a:pt x="698500" y="585508"/>
                    <a:pt x="684656" y="609580"/>
                    <a:pt x="662152" y="622673"/>
                  </a:cubicBezTo>
                  <a:lnTo>
                    <a:pt x="385598" y="783577"/>
                  </a:lnTo>
                  <a:cubicBezTo>
                    <a:pt x="363129" y="796650"/>
                    <a:pt x="335371" y="796650"/>
                    <a:pt x="312902" y="783577"/>
                  </a:cubicBezTo>
                  <a:lnTo>
                    <a:pt x="36348" y="622673"/>
                  </a:lnTo>
                  <a:cubicBezTo>
                    <a:pt x="13844" y="609580"/>
                    <a:pt x="0" y="585508"/>
                    <a:pt x="0" y="559472"/>
                  </a:cubicBezTo>
                  <a:lnTo>
                    <a:pt x="0" y="237178"/>
                  </a:lnTo>
                  <a:cubicBezTo>
                    <a:pt x="0" y="211142"/>
                    <a:pt x="13844" y="187070"/>
                    <a:pt x="36348" y="173977"/>
                  </a:cubicBezTo>
                  <a:lnTo>
                    <a:pt x="312902" y="13073"/>
                  </a:lnTo>
                  <a:cubicBezTo>
                    <a:pt x="335371" y="0"/>
                    <a:pt x="363129" y="0"/>
                    <a:pt x="385598" y="13073"/>
                  </a:cubicBezTo>
                  <a:close/>
                </a:path>
              </a:pathLst>
            </a:custGeom>
            <a:solidFill>
              <a:srgbClr val="CD0909"/>
            </a:solidFill>
            <a:ln w="76200" cap="sq">
              <a:solidFill>
                <a:srgbClr val="000000"/>
              </a:solidFill>
              <a:prstDash val="solid"/>
              <a:miter/>
            </a:ln>
          </p:spPr>
          <p:txBody>
            <a:bodyPr/>
            <a:lstStyle/>
            <a:p>
              <a:endParaRPr lang="en-US"/>
            </a:p>
          </p:txBody>
        </p:sp>
        <p:sp>
          <p:nvSpPr>
            <p:cNvPr id="10" name="TextBox 10"/>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11" name="Group 11"/>
          <p:cNvGrpSpPr/>
          <p:nvPr/>
        </p:nvGrpSpPr>
        <p:grpSpPr>
          <a:xfrm>
            <a:off x="12895967" y="4780522"/>
            <a:ext cx="2214968" cy="2526205"/>
            <a:chOff x="0" y="8075"/>
            <a:chExt cx="698500" cy="796650"/>
          </a:xfrm>
        </p:grpSpPr>
        <p:sp>
          <p:nvSpPr>
            <p:cNvPr id="12" name="Freeform 12"/>
            <p:cNvSpPr/>
            <p:nvPr/>
          </p:nvSpPr>
          <p:spPr>
            <a:xfrm>
              <a:off x="0" y="8075"/>
              <a:ext cx="698500" cy="796650"/>
            </a:xfrm>
            <a:custGeom>
              <a:avLst/>
              <a:gdLst/>
              <a:ahLst/>
              <a:cxnLst/>
              <a:rect l="l" t="t" r="r" b="b"/>
              <a:pathLst>
                <a:path w="698500" h="796650">
                  <a:moveTo>
                    <a:pt x="385598" y="13073"/>
                  </a:moveTo>
                  <a:lnTo>
                    <a:pt x="662152" y="173977"/>
                  </a:lnTo>
                  <a:cubicBezTo>
                    <a:pt x="684656" y="187070"/>
                    <a:pt x="698500" y="211142"/>
                    <a:pt x="698500" y="237178"/>
                  </a:cubicBezTo>
                  <a:lnTo>
                    <a:pt x="698500" y="559472"/>
                  </a:lnTo>
                  <a:cubicBezTo>
                    <a:pt x="698500" y="585508"/>
                    <a:pt x="684656" y="609580"/>
                    <a:pt x="662152" y="622673"/>
                  </a:cubicBezTo>
                  <a:lnTo>
                    <a:pt x="385598" y="783577"/>
                  </a:lnTo>
                  <a:cubicBezTo>
                    <a:pt x="363129" y="796650"/>
                    <a:pt x="335371" y="796650"/>
                    <a:pt x="312902" y="783577"/>
                  </a:cubicBezTo>
                  <a:lnTo>
                    <a:pt x="36348" y="622673"/>
                  </a:lnTo>
                  <a:cubicBezTo>
                    <a:pt x="13844" y="609580"/>
                    <a:pt x="0" y="585508"/>
                    <a:pt x="0" y="559472"/>
                  </a:cubicBezTo>
                  <a:lnTo>
                    <a:pt x="0" y="237178"/>
                  </a:lnTo>
                  <a:cubicBezTo>
                    <a:pt x="0" y="211142"/>
                    <a:pt x="13844" y="187070"/>
                    <a:pt x="36348" y="173977"/>
                  </a:cubicBezTo>
                  <a:lnTo>
                    <a:pt x="312902" y="13073"/>
                  </a:lnTo>
                  <a:cubicBezTo>
                    <a:pt x="335371" y="0"/>
                    <a:pt x="363129" y="0"/>
                    <a:pt x="385598" y="13073"/>
                  </a:cubicBezTo>
                  <a:close/>
                </a:path>
              </a:pathLst>
            </a:custGeom>
            <a:solidFill>
              <a:srgbClr val="CD0909"/>
            </a:solidFill>
            <a:ln w="76200" cap="sq">
              <a:solidFill>
                <a:srgbClr val="000000"/>
              </a:solidFill>
              <a:prstDash val="solid"/>
              <a:miter/>
            </a:ln>
          </p:spPr>
          <p:txBody>
            <a:bodyPr/>
            <a:lstStyle/>
            <a:p>
              <a:endParaRPr lang="en-US"/>
            </a:p>
          </p:txBody>
        </p:sp>
        <p:sp>
          <p:nvSpPr>
            <p:cNvPr id="13" name="TextBox 13"/>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sp>
        <p:nvSpPr>
          <p:cNvPr id="14" name="Freeform 14"/>
          <p:cNvSpPr/>
          <p:nvPr/>
        </p:nvSpPr>
        <p:spPr>
          <a:xfrm>
            <a:off x="13157833" y="5129146"/>
            <a:ext cx="1691236" cy="1581306"/>
          </a:xfrm>
          <a:custGeom>
            <a:avLst/>
            <a:gdLst/>
            <a:ahLst/>
            <a:cxnLst/>
            <a:rect l="l" t="t" r="r" b="b"/>
            <a:pathLst>
              <a:path w="1691236" h="1581306">
                <a:moveTo>
                  <a:pt x="0" y="0"/>
                </a:moveTo>
                <a:lnTo>
                  <a:pt x="1691236" y="0"/>
                </a:lnTo>
                <a:lnTo>
                  <a:pt x="1691236" y="1581306"/>
                </a:lnTo>
                <a:lnTo>
                  <a:pt x="0" y="15813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5"/>
          <p:cNvSpPr txBox="1"/>
          <p:nvPr/>
        </p:nvSpPr>
        <p:spPr>
          <a:xfrm>
            <a:off x="4564701" y="609227"/>
            <a:ext cx="9671538" cy="826529"/>
          </a:xfrm>
          <a:prstGeom prst="rect">
            <a:avLst/>
          </a:prstGeom>
        </p:spPr>
        <p:txBody>
          <a:bodyPr lIns="0" tIns="0" rIns="0" bIns="0" rtlCol="0" anchor="t">
            <a:spAutoFit/>
          </a:bodyPr>
          <a:lstStyle/>
          <a:p>
            <a:pPr>
              <a:lnSpc>
                <a:spcPts val="6654"/>
              </a:lnSpc>
            </a:pPr>
            <a:r>
              <a:rPr lang="en-US" sz="5281">
                <a:solidFill>
                  <a:srgbClr val="000000"/>
                </a:solidFill>
                <a:latin typeface="Anton Bold"/>
              </a:rPr>
              <a:t> Course Scheduling Considerations</a:t>
            </a:r>
          </a:p>
        </p:txBody>
      </p:sp>
      <p:sp>
        <p:nvSpPr>
          <p:cNvPr id="16" name="AutoShape 16"/>
          <p:cNvSpPr/>
          <p:nvPr/>
        </p:nvSpPr>
        <p:spPr>
          <a:xfrm>
            <a:off x="962025" y="1028700"/>
            <a:ext cx="3602676" cy="8079"/>
          </a:xfrm>
          <a:prstGeom prst="line">
            <a:avLst/>
          </a:prstGeom>
          <a:ln w="38100" cap="flat">
            <a:solidFill>
              <a:srgbClr val="000000"/>
            </a:solidFill>
            <a:prstDash val="solid"/>
            <a:headEnd type="none" w="sm" len="sm"/>
            <a:tailEnd type="none" w="sm" len="sm"/>
          </a:ln>
        </p:spPr>
        <p:txBody>
          <a:bodyPr/>
          <a:lstStyle/>
          <a:p>
            <a:endParaRPr lang="en-US"/>
          </a:p>
        </p:txBody>
      </p:sp>
      <p:sp>
        <p:nvSpPr>
          <p:cNvPr id="17" name="AutoShape 17"/>
          <p:cNvSpPr/>
          <p:nvPr/>
        </p:nvSpPr>
        <p:spPr>
          <a:xfrm flipV="1">
            <a:off x="990523" y="9489912"/>
            <a:ext cx="16249727" cy="19048"/>
          </a:xfrm>
          <a:prstGeom prst="line">
            <a:avLst/>
          </a:prstGeom>
          <a:ln w="38100" cap="flat">
            <a:solidFill>
              <a:srgbClr val="000000"/>
            </a:solidFill>
            <a:prstDash val="solid"/>
            <a:headEnd type="none" w="sm" len="sm"/>
            <a:tailEnd type="none" w="sm" len="sm"/>
          </a:ln>
        </p:spPr>
        <p:txBody>
          <a:bodyPr/>
          <a:lstStyle/>
          <a:p>
            <a:endParaRPr lang="en-US"/>
          </a:p>
        </p:txBody>
      </p:sp>
      <p:sp>
        <p:nvSpPr>
          <p:cNvPr id="18" name="AutoShape 18"/>
          <p:cNvSpPr/>
          <p:nvPr/>
        </p:nvSpPr>
        <p:spPr>
          <a:xfrm flipH="1" flipV="1">
            <a:off x="990600" y="1051413"/>
            <a:ext cx="19050" cy="8508867"/>
          </a:xfrm>
          <a:prstGeom prst="line">
            <a:avLst/>
          </a:prstGeom>
          <a:ln w="38100" cap="flat">
            <a:solidFill>
              <a:srgbClr val="000000"/>
            </a:solidFill>
            <a:prstDash val="solid"/>
            <a:headEnd type="none" w="sm" len="sm"/>
            <a:tailEnd type="none" w="sm" len="sm"/>
          </a:ln>
        </p:spPr>
        <p:txBody>
          <a:bodyPr/>
          <a:lstStyle/>
          <a:p>
            <a:endParaRPr lang="en-US"/>
          </a:p>
        </p:txBody>
      </p:sp>
      <p:sp>
        <p:nvSpPr>
          <p:cNvPr id="19" name="AutoShape 19"/>
          <p:cNvSpPr/>
          <p:nvPr/>
        </p:nvSpPr>
        <p:spPr>
          <a:xfrm flipH="1" flipV="1">
            <a:off x="17202150" y="981002"/>
            <a:ext cx="19050" cy="8508867"/>
          </a:xfrm>
          <a:prstGeom prst="line">
            <a:avLst/>
          </a:prstGeom>
          <a:ln w="38100" cap="flat">
            <a:solidFill>
              <a:srgbClr val="000000"/>
            </a:solidFill>
            <a:prstDash val="solid"/>
            <a:headEnd type="none" w="sm" len="sm"/>
            <a:tailEnd type="none" w="sm" len="sm"/>
          </a:ln>
        </p:spPr>
        <p:txBody>
          <a:bodyPr/>
          <a:lstStyle/>
          <a:p>
            <a:endParaRPr lang="en-US"/>
          </a:p>
        </p:txBody>
      </p:sp>
      <p:sp>
        <p:nvSpPr>
          <p:cNvPr id="20" name="AutoShape 20"/>
          <p:cNvSpPr/>
          <p:nvPr/>
        </p:nvSpPr>
        <p:spPr>
          <a:xfrm flipV="1">
            <a:off x="14051951" y="981002"/>
            <a:ext cx="3150199" cy="19050"/>
          </a:xfrm>
          <a:prstGeom prst="line">
            <a:avLst/>
          </a:prstGeom>
          <a:ln w="38100" cap="flat">
            <a:solidFill>
              <a:srgbClr val="000000"/>
            </a:solidFill>
            <a:prstDash val="solid"/>
            <a:headEnd type="none" w="sm" len="sm"/>
            <a:tailEnd type="none" w="sm" len="sm"/>
          </a:ln>
        </p:spPr>
        <p:txBody>
          <a:bodyPr/>
          <a:lstStyle/>
          <a:p>
            <a:endParaRPr lang="en-US"/>
          </a:p>
        </p:txBody>
      </p:sp>
      <p:sp>
        <p:nvSpPr>
          <p:cNvPr id="21" name="Freeform 21"/>
          <p:cNvSpPr/>
          <p:nvPr/>
        </p:nvSpPr>
        <p:spPr>
          <a:xfrm>
            <a:off x="3524797" y="3040399"/>
            <a:ext cx="1866223" cy="1214742"/>
          </a:xfrm>
          <a:custGeom>
            <a:avLst/>
            <a:gdLst/>
            <a:ahLst/>
            <a:cxnLst/>
            <a:rect l="l" t="t" r="r" b="b"/>
            <a:pathLst>
              <a:path w="1866223" h="1214742">
                <a:moveTo>
                  <a:pt x="0" y="0"/>
                </a:moveTo>
                <a:lnTo>
                  <a:pt x="1866223" y="0"/>
                </a:lnTo>
                <a:lnTo>
                  <a:pt x="1866223" y="1214741"/>
                </a:lnTo>
                <a:lnTo>
                  <a:pt x="0" y="12147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22"/>
          <p:cNvSpPr/>
          <p:nvPr/>
        </p:nvSpPr>
        <p:spPr>
          <a:xfrm>
            <a:off x="6836260" y="5265314"/>
            <a:ext cx="1561541" cy="1454185"/>
          </a:xfrm>
          <a:custGeom>
            <a:avLst/>
            <a:gdLst/>
            <a:ahLst/>
            <a:cxnLst/>
            <a:rect l="l" t="t" r="r" b="b"/>
            <a:pathLst>
              <a:path w="1561541" h="1454185">
                <a:moveTo>
                  <a:pt x="0" y="0"/>
                </a:moveTo>
                <a:lnTo>
                  <a:pt x="1561542" y="0"/>
                </a:lnTo>
                <a:lnTo>
                  <a:pt x="1561542" y="1454186"/>
                </a:lnTo>
                <a:lnTo>
                  <a:pt x="0" y="14541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23"/>
          <p:cNvSpPr/>
          <p:nvPr/>
        </p:nvSpPr>
        <p:spPr>
          <a:xfrm>
            <a:off x="10322583" y="2868957"/>
            <a:ext cx="1479743" cy="1557624"/>
          </a:xfrm>
          <a:custGeom>
            <a:avLst/>
            <a:gdLst/>
            <a:ahLst/>
            <a:cxnLst/>
            <a:rect l="l" t="t" r="r" b="b"/>
            <a:pathLst>
              <a:path w="1479743" h="1557624">
                <a:moveTo>
                  <a:pt x="0" y="0"/>
                </a:moveTo>
                <a:lnTo>
                  <a:pt x="1479743" y="0"/>
                </a:lnTo>
                <a:lnTo>
                  <a:pt x="1479743" y="1557624"/>
                </a:lnTo>
                <a:lnTo>
                  <a:pt x="0" y="15576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TextBox 24"/>
          <p:cNvSpPr txBox="1"/>
          <p:nvPr/>
        </p:nvSpPr>
        <p:spPr>
          <a:xfrm>
            <a:off x="3185578" y="5170064"/>
            <a:ext cx="2214968" cy="2731605"/>
          </a:xfrm>
          <a:prstGeom prst="rect">
            <a:avLst/>
          </a:prstGeom>
        </p:spPr>
        <p:txBody>
          <a:bodyPr lIns="0" tIns="0" rIns="0" bIns="0" rtlCol="0" anchor="t">
            <a:spAutoFit/>
          </a:bodyPr>
          <a:lstStyle/>
          <a:p>
            <a:pPr algn="ctr">
              <a:lnSpc>
                <a:spcPts val="4314"/>
              </a:lnSpc>
            </a:pPr>
            <a:r>
              <a:rPr lang="en-US" sz="3081">
                <a:solidFill>
                  <a:srgbClr val="000000"/>
                </a:solidFill>
                <a:latin typeface="Poppins Bold"/>
              </a:rPr>
              <a:t>How many Honors/AP courses should I take?</a:t>
            </a:r>
          </a:p>
        </p:txBody>
      </p:sp>
      <p:sp>
        <p:nvSpPr>
          <p:cNvPr id="25" name="TextBox 25"/>
          <p:cNvSpPr txBox="1"/>
          <p:nvPr/>
        </p:nvSpPr>
        <p:spPr>
          <a:xfrm>
            <a:off x="5828939" y="2375805"/>
            <a:ext cx="3697638" cy="2227669"/>
          </a:xfrm>
          <a:prstGeom prst="rect">
            <a:avLst/>
          </a:prstGeom>
        </p:spPr>
        <p:txBody>
          <a:bodyPr lIns="0" tIns="0" rIns="0" bIns="0" rtlCol="0" anchor="t">
            <a:spAutoFit/>
          </a:bodyPr>
          <a:lstStyle/>
          <a:p>
            <a:pPr algn="ctr">
              <a:lnSpc>
                <a:spcPts val="3482"/>
              </a:lnSpc>
            </a:pPr>
            <a:r>
              <a:rPr lang="en-US" sz="3081">
                <a:solidFill>
                  <a:srgbClr val="000000"/>
                </a:solidFill>
                <a:latin typeface="Poppins Bold"/>
              </a:rPr>
              <a:t>Will I be overloaded with honors courses, electives, &amp; extracurriculars?</a:t>
            </a:r>
          </a:p>
        </p:txBody>
      </p:sp>
      <p:sp>
        <p:nvSpPr>
          <p:cNvPr id="26" name="TextBox 26"/>
          <p:cNvSpPr txBox="1"/>
          <p:nvPr/>
        </p:nvSpPr>
        <p:spPr>
          <a:xfrm>
            <a:off x="9845439" y="5104663"/>
            <a:ext cx="2434032" cy="2227669"/>
          </a:xfrm>
          <a:prstGeom prst="rect">
            <a:avLst/>
          </a:prstGeom>
        </p:spPr>
        <p:txBody>
          <a:bodyPr lIns="0" tIns="0" rIns="0" bIns="0" rtlCol="0" anchor="t">
            <a:spAutoFit/>
          </a:bodyPr>
          <a:lstStyle/>
          <a:p>
            <a:pPr algn="ctr">
              <a:lnSpc>
                <a:spcPts val="3482"/>
              </a:lnSpc>
            </a:pPr>
            <a:r>
              <a:rPr lang="en-US" sz="3081">
                <a:solidFill>
                  <a:srgbClr val="000000"/>
                </a:solidFill>
                <a:latin typeface="Poppins Bold"/>
              </a:rPr>
              <a:t>Should I schedule a semester or full-year study hall?</a:t>
            </a:r>
          </a:p>
        </p:txBody>
      </p:sp>
      <p:sp>
        <p:nvSpPr>
          <p:cNvPr id="27" name="TextBox 27"/>
          <p:cNvSpPr txBox="1"/>
          <p:nvPr/>
        </p:nvSpPr>
        <p:spPr>
          <a:xfrm>
            <a:off x="12659060" y="2813955"/>
            <a:ext cx="2956303" cy="1789519"/>
          </a:xfrm>
          <a:prstGeom prst="rect">
            <a:avLst/>
          </a:prstGeom>
        </p:spPr>
        <p:txBody>
          <a:bodyPr lIns="0" tIns="0" rIns="0" bIns="0" rtlCol="0" anchor="t">
            <a:spAutoFit/>
          </a:bodyPr>
          <a:lstStyle/>
          <a:p>
            <a:pPr algn="ctr">
              <a:lnSpc>
                <a:spcPts val="3482"/>
              </a:lnSpc>
            </a:pPr>
            <a:r>
              <a:rPr lang="en-US" sz="3081">
                <a:solidFill>
                  <a:srgbClr val="000000"/>
                </a:solidFill>
                <a:latin typeface="Poppins Bold"/>
              </a:rPr>
              <a:t>What do college and universities look for?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832212">
            <a:off x="12922589" y="-1086317"/>
            <a:ext cx="8650847" cy="5766620"/>
            <a:chOff x="0" y="-38100"/>
            <a:chExt cx="413726" cy="275788"/>
          </a:xfrm>
        </p:grpSpPr>
        <p:sp>
          <p:nvSpPr>
            <p:cNvPr id="3" name="Freeform 3"/>
            <p:cNvSpPr/>
            <p:nvPr/>
          </p:nvSpPr>
          <p:spPr>
            <a:xfrm>
              <a:off x="0" y="0"/>
              <a:ext cx="413726" cy="237688"/>
            </a:xfrm>
            <a:custGeom>
              <a:avLst/>
              <a:gdLst/>
              <a:ahLst/>
              <a:cxnLst/>
              <a:rect l="l" t="t" r="r" b="b"/>
              <a:pathLst>
                <a:path w="413726" h="237688">
                  <a:moveTo>
                    <a:pt x="0" y="0"/>
                  </a:moveTo>
                  <a:lnTo>
                    <a:pt x="413726" y="0"/>
                  </a:lnTo>
                  <a:lnTo>
                    <a:pt x="413726" y="237688"/>
                  </a:lnTo>
                  <a:lnTo>
                    <a:pt x="0" y="237688"/>
                  </a:lnTo>
                  <a:close/>
                </a:path>
              </a:pathLst>
            </a:custGeom>
            <a:solidFill>
              <a:srgbClr val="000000"/>
            </a:solidFill>
          </p:spPr>
          <p:txBody>
            <a:bodyPr/>
            <a:lstStyle/>
            <a:p>
              <a:endParaRPr lang="en-US"/>
            </a:p>
          </p:txBody>
        </p:sp>
        <p:sp>
          <p:nvSpPr>
            <p:cNvPr id="4" name="TextBox 4"/>
            <p:cNvSpPr txBox="1"/>
            <p:nvPr/>
          </p:nvSpPr>
          <p:spPr>
            <a:xfrm>
              <a:off x="0" y="-38100"/>
              <a:ext cx="413726" cy="275788"/>
            </a:xfrm>
            <a:prstGeom prst="rect">
              <a:avLst/>
            </a:prstGeom>
          </p:spPr>
          <p:txBody>
            <a:bodyPr lIns="50800" tIns="50800" rIns="50800" bIns="50800" rtlCol="0" anchor="ctr"/>
            <a:lstStyle/>
            <a:p>
              <a:pPr algn="ctr">
                <a:lnSpc>
                  <a:spcPts val="2756"/>
                </a:lnSpc>
              </a:pPr>
              <a:endParaRPr/>
            </a:p>
          </p:txBody>
        </p:sp>
      </p:grpSp>
      <p:grpSp>
        <p:nvGrpSpPr>
          <p:cNvPr id="5" name="Group 5"/>
          <p:cNvGrpSpPr/>
          <p:nvPr/>
        </p:nvGrpSpPr>
        <p:grpSpPr>
          <a:xfrm rot="-1832212">
            <a:off x="7131574" y="5651620"/>
            <a:ext cx="17619915" cy="8584597"/>
            <a:chOff x="0" y="-38100"/>
            <a:chExt cx="842670" cy="410557"/>
          </a:xfrm>
        </p:grpSpPr>
        <p:sp>
          <p:nvSpPr>
            <p:cNvPr id="6" name="Freeform 6"/>
            <p:cNvSpPr/>
            <p:nvPr/>
          </p:nvSpPr>
          <p:spPr>
            <a:xfrm>
              <a:off x="0" y="0"/>
              <a:ext cx="842670" cy="372457"/>
            </a:xfrm>
            <a:custGeom>
              <a:avLst/>
              <a:gdLst/>
              <a:ahLst/>
              <a:cxnLst/>
              <a:rect l="l" t="t" r="r" b="b"/>
              <a:pathLst>
                <a:path w="842670" h="372457">
                  <a:moveTo>
                    <a:pt x="0" y="0"/>
                  </a:moveTo>
                  <a:lnTo>
                    <a:pt x="842670" y="0"/>
                  </a:lnTo>
                  <a:lnTo>
                    <a:pt x="842670" y="372457"/>
                  </a:lnTo>
                  <a:lnTo>
                    <a:pt x="0" y="372457"/>
                  </a:lnTo>
                  <a:close/>
                </a:path>
              </a:pathLst>
            </a:custGeom>
            <a:solidFill>
              <a:srgbClr val="CD0909"/>
            </a:solidFill>
          </p:spPr>
          <p:txBody>
            <a:bodyPr/>
            <a:lstStyle/>
            <a:p>
              <a:endParaRPr lang="en-US"/>
            </a:p>
          </p:txBody>
        </p:sp>
        <p:sp>
          <p:nvSpPr>
            <p:cNvPr id="7" name="TextBox 7"/>
            <p:cNvSpPr txBox="1"/>
            <p:nvPr/>
          </p:nvSpPr>
          <p:spPr>
            <a:xfrm>
              <a:off x="0" y="-38100"/>
              <a:ext cx="842670" cy="410557"/>
            </a:xfrm>
            <a:prstGeom prst="rect">
              <a:avLst/>
            </a:prstGeom>
          </p:spPr>
          <p:txBody>
            <a:bodyPr lIns="50800" tIns="50800" rIns="50800" bIns="50800" rtlCol="0" anchor="ctr"/>
            <a:lstStyle/>
            <a:p>
              <a:pPr algn="ctr">
                <a:lnSpc>
                  <a:spcPts val="2756"/>
                </a:lnSpc>
              </a:pPr>
              <a:endParaRPr/>
            </a:p>
          </p:txBody>
        </p:sp>
      </p:grpSp>
      <p:grpSp>
        <p:nvGrpSpPr>
          <p:cNvPr id="8" name="Group 8"/>
          <p:cNvGrpSpPr/>
          <p:nvPr/>
        </p:nvGrpSpPr>
        <p:grpSpPr>
          <a:xfrm>
            <a:off x="10410683" y="853521"/>
            <a:ext cx="7091994" cy="8150077"/>
            <a:chOff x="0" y="5044"/>
            <a:chExt cx="698500" cy="802712"/>
          </a:xfrm>
        </p:grpSpPr>
        <p:sp>
          <p:nvSpPr>
            <p:cNvPr id="9" name="Freeform 9"/>
            <p:cNvSpPr/>
            <p:nvPr/>
          </p:nvSpPr>
          <p:spPr>
            <a:xfrm>
              <a:off x="0" y="5044"/>
              <a:ext cx="698500" cy="802712"/>
            </a:xfrm>
            <a:custGeom>
              <a:avLst/>
              <a:gdLst/>
              <a:ahLst/>
              <a:cxnLst/>
              <a:rect l="l" t="t" r="r" b="b"/>
              <a:pathLst>
                <a:path w="698500" h="802712">
                  <a:moveTo>
                    <a:pt x="371954" y="8166"/>
                  </a:moveTo>
                  <a:lnTo>
                    <a:pt x="675796" y="184946"/>
                  </a:lnTo>
                  <a:cubicBezTo>
                    <a:pt x="689852" y="193125"/>
                    <a:pt x="698500" y="208161"/>
                    <a:pt x="698500" y="224424"/>
                  </a:cubicBezTo>
                  <a:lnTo>
                    <a:pt x="698500" y="578288"/>
                  </a:lnTo>
                  <a:cubicBezTo>
                    <a:pt x="698500" y="594551"/>
                    <a:pt x="689852" y="609587"/>
                    <a:pt x="675796" y="617766"/>
                  </a:cubicBezTo>
                  <a:lnTo>
                    <a:pt x="371954" y="794546"/>
                  </a:lnTo>
                  <a:cubicBezTo>
                    <a:pt x="357919" y="802712"/>
                    <a:pt x="340581" y="802712"/>
                    <a:pt x="326546" y="794546"/>
                  </a:cubicBezTo>
                  <a:lnTo>
                    <a:pt x="22704" y="617766"/>
                  </a:lnTo>
                  <a:cubicBezTo>
                    <a:pt x="8648" y="609587"/>
                    <a:pt x="0" y="594551"/>
                    <a:pt x="0" y="578288"/>
                  </a:cubicBezTo>
                  <a:lnTo>
                    <a:pt x="0" y="224424"/>
                  </a:lnTo>
                  <a:cubicBezTo>
                    <a:pt x="0" y="208161"/>
                    <a:pt x="8648" y="193125"/>
                    <a:pt x="22704" y="184946"/>
                  </a:cubicBezTo>
                  <a:lnTo>
                    <a:pt x="326546" y="8166"/>
                  </a:lnTo>
                  <a:cubicBezTo>
                    <a:pt x="340581" y="0"/>
                    <a:pt x="357919" y="0"/>
                    <a:pt x="371954" y="8166"/>
                  </a:cubicBezTo>
                  <a:close/>
                </a:path>
              </a:pathLst>
            </a:custGeom>
            <a:solidFill>
              <a:srgbClr val="000000">
                <a:alpha val="0"/>
              </a:srgbClr>
            </a:solidFill>
            <a:ln w="190500" cap="rnd">
              <a:solidFill>
                <a:srgbClr val="FFFFFF"/>
              </a:solidFill>
              <a:prstDash val="solid"/>
              <a:round/>
            </a:ln>
          </p:spPr>
          <p:txBody>
            <a:bodyPr/>
            <a:lstStyle/>
            <a:p>
              <a:endParaRPr lang="en-US"/>
            </a:p>
          </p:txBody>
        </p:sp>
        <p:sp>
          <p:nvSpPr>
            <p:cNvPr id="10" name="TextBox 10"/>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11" name="Group 11"/>
          <p:cNvGrpSpPr/>
          <p:nvPr/>
        </p:nvGrpSpPr>
        <p:grpSpPr>
          <a:xfrm rot="-1842130">
            <a:off x="4206373" y="9058422"/>
            <a:ext cx="10021792" cy="507317"/>
            <a:chOff x="0" y="-38100"/>
            <a:chExt cx="2517286" cy="127428"/>
          </a:xfrm>
        </p:grpSpPr>
        <p:sp>
          <p:nvSpPr>
            <p:cNvPr id="12" name="Freeform 12"/>
            <p:cNvSpPr/>
            <p:nvPr/>
          </p:nvSpPr>
          <p:spPr>
            <a:xfrm>
              <a:off x="0" y="0"/>
              <a:ext cx="2517286" cy="89328"/>
            </a:xfrm>
            <a:custGeom>
              <a:avLst/>
              <a:gdLst/>
              <a:ahLst/>
              <a:cxnLst/>
              <a:rect l="l" t="t" r="r" b="b"/>
              <a:pathLst>
                <a:path w="2517286" h="89328">
                  <a:moveTo>
                    <a:pt x="44664" y="0"/>
                  </a:moveTo>
                  <a:lnTo>
                    <a:pt x="2472622" y="0"/>
                  </a:lnTo>
                  <a:cubicBezTo>
                    <a:pt x="2497290" y="0"/>
                    <a:pt x="2517286" y="19997"/>
                    <a:pt x="2517286" y="44664"/>
                  </a:cubicBezTo>
                  <a:lnTo>
                    <a:pt x="2517286" y="44664"/>
                  </a:lnTo>
                  <a:cubicBezTo>
                    <a:pt x="2517286" y="56510"/>
                    <a:pt x="2512581" y="67870"/>
                    <a:pt x="2504205" y="76246"/>
                  </a:cubicBezTo>
                  <a:cubicBezTo>
                    <a:pt x="2495828" y="84623"/>
                    <a:pt x="2484468" y="89328"/>
                    <a:pt x="2472622" y="89328"/>
                  </a:cubicBezTo>
                  <a:lnTo>
                    <a:pt x="44664" y="89328"/>
                  </a:lnTo>
                  <a:cubicBezTo>
                    <a:pt x="19997" y="89328"/>
                    <a:pt x="0" y="69331"/>
                    <a:pt x="0" y="44664"/>
                  </a:cubicBezTo>
                  <a:lnTo>
                    <a:pt x="0" y="44664"/>
                  </a:lnTo>
                  <a:cubicBezTo>
                    <a:pt x="0" y="19997"/>
                    <a:pt x="19997" y="0"/>
                    <a:pt x="44664" y="0"/>
                  </a:cubicBezTo>
                  <a:close/>
                </a:path>
              </a:pathLst>
            </a:custGeom>
            <a:solidFill>
              <a:srgbClr val="000000"/>
            </a:solidFill>
            <a:ln cap="rnd">
              <a:noFill/>
              <a:prstDash val="solid"/>
              <a:round/>
            </a:ln>
          </p:spPr>
          <p:txBody>
            <a:bodyPr/>
            <a:lstStyle/>
            <a:p>
              <a:endParaRPr lang="en-US"/>
            </a:p>
          </p:txBody>
        </p:sp>
        <p:sp>
          <p:nvSpPr>
            <p:cNvPr id="13" name="TextBox 13"/>
            <p:cNvSpPr txBox="1"/>
            <p:nvPr/>
          </p:nvSpPr>
          <p:spPr>
            <a:xfrm>
              <a:off x="0" y="-38100"/>
              <a:ext cx="2517286" cy="127428"/>
            </a:xfrm>
            <a:prstGeom prst="rect">
              <a:avLst/>
            </a:prstGeom>
          </p:spPr>
          <p:txBody>
            <a:bodyPr lIns="50800" tIns="50800" rIns="50800" bIns="50800" rtlCol="0" anchor="ctr"/>
            <a:lstStyle/>
            <a:p>
              <a:pPr algn="ctr">
                <a:lnSpc>
                  <a:spcPts val="2756"/>
                </a:lnSpc>
              </a:pPr>
              <a:endParaRPr/>
            </a:p>
          </p:txBody>
        </p:sp>
      </p:grpSp>
      <p:grpSp>
        <p:nvGrpSpPr>
          <p:cNvPr id="14" name="Group 14"/>
          <p:cNvGrpSpPr/>
          <p:nvPr/>
        </p:nvGrpSpPr>
        <p:grpSpPr>
          <a:xfrm>
            <a:off x="10815001" y="1342286"/>
            <a:ext cx="6283358" cy="7172536"/>
            <a:chOff x="0" y="7726"/>
            <a:chExt cx="698500" cy="797347"/>
          </a:xfrm>
        </p:grpSpPr>
        <p:sp>
          <p:nvSpPr>
            <p:cNvPr id="15" name="Freeform 15"/>
            <p:cNvSpPr/>
            <p:nvPr/>
          </p:nvSpPr>
          <p:spPr>
            <a:xfrm>
              <a:off x="0" y="7726"/>
              <a:ext cx="698500" cy="797347"/>
            </a:xfrm>
            <a:custGeom>
              <a:avLst/>
              <a:gdLst/>
              <a:ahLst/>
              <a:cxnLst/>
              <a:rect l="l" t="t" r="r" b="b"/>
              <a:pathLst>
                <a:path w="698500" h="797347">
                  <a:moveTo>
                    <a:pt x="384029" y="12509"/>
                  </a:moveTo>
                  <a:lnTo>
                    <a:pt x="663721" y="175239"/>
                  </a:lnTo>
                  <a:cubicBezTo>
                    <a:pt x="685254" y="187767"/>
                    <a:pt x="698500" y="210799"/>
                    <a:pt x="698500" y="235711"/>
                  </a:cubicBezTo>
                  <a:lnTo>
                    <a:pt x="698500" y="561637"/>
                  </a:lnTo>
                  <a:cubicBezTo>
                    <a:pt x="698500" y="586549"/>
                    <a:pt x="685254" y="609581"/>
                    <a:pt x="663721" y="622109"/>
                  </a:cubicBezTo>
                  <a:lnTo>
                    <a:pt x="384029" y="784839"/>
                  </a:lnTo>
                  <a:cubicBezTo>
                    <a:pt x="362530" y="797348"/>
                    <a:pt x="335970" y="797348"/>
                    <a:pt x="314471" y="784839"/>
                  </a:cubicBezTo>
                  <a:lnTo>
                    <a:pt x="34779" y="622109"/>
                  </a:lnTo>
                  <a:cubicBezTo>
                    <a:pt x="13246" y="609581"/>
                    <a:pt x="0" y="586549"/>
                    <a:pt x="0" y="561637"/>
                  </a:cubicBezTo>
                  <a:lnTo>
                    <a:pt x="0" y="235711"/>
                  </a:lnTo>
                  <a:cubicBezTo>
                    <a:pt x="0" y="210799"/>
                    <a:pt x="13246" y="187767"/>
                    <a:pt x="34779" y="175239"/>
                  </a:cubicBezTo>
                  <a:lnTo>
                    <a:pt x="314471" y="12509"/>
                  </a:lnTo>
                  <a:cubicBezTo>
                    <a:pt x="335970" y="0"/>
                    <a:pt x="362530" y="0"/>
                    <a:pt x="384029" y="12509"/>
                  </a:cubicBezTo>
                  <a:close/>
                </a:path>
              </a:pathLst>
            </a:custGeom>
            <a:solidFill>
              <a:srgbClr val="D9D9D9"/>
            </a:solidFill>
            <a:ln cap="rnd">
              <a:noFill/>
              <a:prstDash val="solid"/>
              <a:round/>
            </a:ln>
          </p:spPr>
          <p:txBody>
            <a:bodyPr/>
            <a:lstStyle/>
            <a:p>
              <a:endParaRPr lang="en-US"/>
            </a:p>
          </p:txBody>
        </p:sp>
        <p:sp>
          <p:nvSpPr>
            <p:cNvPr id="16" name="TextBox 16"/>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17" name="Group 17"/>
          <p:cNvGrpSpPr/>
          <p:nvPr/>
        </p:nvGrpSpPr>
        <p:grpSpPr>
          <a:xfrm>
            <a:off x="11089337" y="1708070"/>
            <a:ext cx="5734800" cy="6441011"/>
            <a:chOff x="0" y="0"/>
            <a:chExt cx="6375527" cy="7160641"/>
          </a:xfrm>
        </p:grpSpPr>
        <p:sp>
          <p:nvSpPr>
            <p:cNvPr id="18" name="Freeform 18"/>
            <p:cNvSpPr/>
            <p:nvPr/>
          </p:nvSpPr>
          <p:spPr>
            <a:xfrm>
              <a:off x="0" y="0"/>
              <a:ext cx="6375527" cy="7160641"/>
            </a:xfrm>
            <a:custGeom>
              <a:avLst/>
              <a:gdLst/>
              <a:ahLst/>
              <a:cxnLst/>
              <a:rect l="l" t="t" r="r" b="b"/>
              <a:pathLst>
                <a:path w="6375527" h="7160641">
                  <a:moveTo>
                    <a:pt x="3205861" y="0"/>
                  </a:moveTo>
                  <a:cubicBezTo>
                    <a:pt x="3078861" y="127"/>
                    <a:pt x="2951861" y="33401"/>
                    <a:pt x="2838450" y="99822"/>
                  </a:cubicBezTo>
                  <a:lnTo>
                    <a:pt x="360172" y="1551559"/>
                  </a:lnTo>
                  <a:cubicBezTo>
                    <a:pt x="137033" y="1682115"/>
                    <a:pt x="0" y="1921256"/>
                    <a:pt x="0" y="2179828"/>
                  </a:cubicBezTo>
                  <a:lnTo>
                    <a:pt x="0" y="4948174"/>
                  </a:lnTo>
                  <a:cubicBezTo>
                    <a:pt x="0" y="5204079"/>
                    <a:pt x="134366" y="5441315"/>
                    <a:pt x="353949" y="5572887"/>
                  </a:cubicBezTo>
                  <a:lnTo>
                    <a:pt x="2832227" y="7057136"/>
                  </a:lnTo>
                  <a:cubicBezTo>
                    <a:pt x="2947416" y="7126097"/>
                    <a:pt x="3076956" y="7160641"/>
                    <a:pt x="3206369" y="7160641"/>
                  </a:cubicBezTo>
                  <a:cubicBezTo>
                    <a:pt x="3337306" y="7160641"/>
                    <a:pt x="3468116" y="7125462"/>
                    <a:pt x="3584194" y="7054977"/>
                  </a:cubicBezTo>
                  <a:lnTo>
                    <a:pt x="6025134" y="5573522"/>
                  </a:lnTo>
                  <a:cubicBezTo>
                    <a:pt x="6242685" y="5441442"/>
                    <a:pt x="6375527" y="5205476"/>
                    <a:pt x="6375527" y="4951095"/>
                  </a:cubicBezTo>
                  <a:lnTo>
                    <a:pt x="6375527" y="2177034"/>
                  </a:lnTo>
                  <a:cubicBezTo>
                    <a:pt x="6375527" y="1919986"/>
                    <a:pt x="6240018" y="1682115"/>
                    <a:pt x="6019038" y="1550924"/>
                  </a:cubicBezTo>
                  <a:lnTo>
                    <a:pt x="3578098" y="101981"/>
                  </a:lnTo>
                  <a:cubicBezTo>
                    <a:pt x="3463798" y="34036"/>
                    <a:pt x="3335401" y="127"/>
                    <a:pt x="3207004" y="0"/>
                  </a:cubicBezTo>
                  <a:close/>
                </a:path>
              </a:pathLst>
            </a:custGeom>
            <a:blipFill>
              <a:blip r:embed="rId2"/>
              <a:stretch>
                <a:fillRect r="-68577"/>
              </a:stretch>
            </a:blipFill>
          </p:spPr>
          <p:txBody>
            <a:bodyPr/>
            <a:lstStyle/>
            <a:p>
              <a:endParaRPr lang="en-US"/>
            </a:p>
          </p:txBody>
        </p:sp>
      </p:grpSp>
      <p:sp>
        <p:nvSpPr>
          <p:cNvPr id="19" name="Freeform 19"/>
          <p:cNvSpPr/>
          <p:nvPr/>
        </p:nvSpPr>
        <p:spPr>
          <a:xfrm rot="1868917">
            <a:off x="11107220" y="7357608"/>
            <a:ext cx="2710164" cy="128733"/>
          </a:xfrm>
          <a:custGeom>
            <a:avLst/>
            <a:gdLst/>
            <a:ahLst/>
            <a:cxnLst/>
            <a:rect l="l" t="t" r="r" b="b"/>
            <a:pathLst>
              <a:path w="2710164" h="128733">
                <a:moveTo>
                  <a:pt x="0" y="0"/>
                </a:moveTo>
                <a:lnTo>
                  <a:pt x="2710164" y="0"/>
                </a:lnTo>
                <a:lnTo>
                  <a:pt x="2710164" y="128733"/>
                </a:lnTo>
                <a:lnTo>
                  <a:pt x="0" y="128733"/>
                </a:lnTo>
                <a:lnTo>
                  <a:pt x="0" y="0"/>
                </a:lnTo>
                <a:close/>
              </a:path>
            </a:pathLst>
          </a:custGeom>
          <a:blipFill>
            <a:blip r:embed="rId3"/>
            <a:stretch>
              <a:fillRect/>
            </a:stretch>
          </a:blipFill>
        </p:spPr>
        <p:txBody>
          <a:bodyPr/>
          <a:lstStyle/>
          <a:p>
            <a:endParaRPr lang="en-US"/>
          </a:p>
        </p:txBody>
      </p:sp>
      <p:sp>
        <p:nvSpPr>
          <p:cNvPr id="20" name="Freeform 20"/>
          <p:cNvSpPr/>
          <p:nvPr/>
        </p:nvSpPr>
        <p:spPr>
          <a:xfrm rot="-1901483">
            <a:off x="14194445" y="7327921"/>
            <a:ext cx="2710164" cy="128733"/>
          </a:xfrm>
          <a:custGeom>
            <a:avLst/>
            <a:gdLst/>
            <a:ahLst/>
            <a:cxnLst/>
            <a:rect l="l" t="t" r="r" b="b"/>
            <a:pathLst>
              <a:path w="2710164" h="128733">
                <a:moveTo>
                  <a:pt x="0" y="0"/>
                </a:moveTo>
                <a:lnTo>
                  <a:pt x="2710164" y="0"/>
                </a:lnTo>
                <a:lnTo>
                  <a:pt x="2710164" y="128733"/>
                </a:lnTo>
                <a:lnTo>
                  <a:pt x="0" y="128733"/>
                </a:lnTo>
                <a:lnTo>
                  <a:pt x="0" y="0"/>
                </a:lnTo>
                <a:close/>
              </a:path>
            </a:pathLst>
          </a:custGeom>
          <a:blipFill>
            <a:blip r:embed="rId3"/>
            <a:stretch>
              <a:fillRect/>
            </a:stretch>
          </a:blipFill>
        </p:spPr>
        <p:txBody>
          <a:bodyPr/>
          <a:lstStyle/>
          <a:p>
            <a:endParaRPr lang="en-US"/>
          </a:p>
        </p:txBody>
      </p:sp>
      <p:sp>
        <p:nvSpPr>
          <p:cNvPr id="21" name="AutoShape 21"/>
          <p:cNvSpPr/>
          <p:nvPr/>
        </p:nvSpPr>
        <p:spPr>
          <a:xfrm flipV="1">
            <a:off x="1028791" y="5291137"/>
            <a:ext cx="2983998" cy="19050"/>
          </a:xfrm>
          <a:prstGeom prst="line">
            <a:avLst/>
          </a:prstGeom>
          <a:ln w="28575" cap="flat">
            <a:solidFill>
              <a:srgbClr val="8B0606"/>
            </a:solidFill>
            <a:prstDash val="solid"/>
            <a:headEnd type="none" w="sm" len="sm"/>
            <a:tailEnd type="none" w="sm" len="sm"/>
          </a:ln>
        </p:spPr>
        <p:txBody>
          <a:bodyPr/>
          <a:lstStyle/>
          <a:p>
            <a:endParaRPr lang="en-US"/>
          </a:p>
        </p:txBody>
      </p:sp>
      <p:grpSp>
        <p:nvGrpSpPr>
          <p:cNvPr id="22" name="Group 22"/>
          <p:cNvGrpSpPr/>
          <p:nvPr/>
        </p:nvGrpSpPr>
        <p:grpSpPr>
          <a:xfrm rot="62601">
            <a:off x="7881965" y="-1113331"/>
            <a:ext cx="8987898" cy="3018323"/>
            <a:chOff x="17822" y="-20564"/>
            <a:chExt cx="777155" cy="260985"/>
          </a:xfrm>
        </p:grpSpPr>
        <p:sp>
          <p:nvSpPr>
            <p:cNvPr id="23" name="Freeform 23"/>
            <p:cNvSpPr/>
            <p:nvPr/>
          </p:nvSpPr>
          <p:spPr>
            <a:xfrm>
              <a:off x="17822" y="0"/>
              <a:ext cx="777155" cy="240421"/>
            </a:xfrm>
            <a:custGeom>
              <a:avLst/>
              <a:gdLst/>
              <a:ahLst/>
              <a:cxnLst/>
              <a:rect l="l" t="t" r="r" b="b"/>
              <a:pathLst>
                <a:path w="777155" h="240421">
                  <a:moveTo>
                    <a:pt x="410431" y="232303"/>
                  </a:moveTo>
                  <a:lnTo>
                    <a:pt x="773125" y="13202"/>
                  </a:lnTo>
                  <a:cubicBezTo>
                    <a:pt x="775858" y="11550"/>
                    <a:pt x="777156" y="8280"/>
                    <a:pt x="776299" y="5204"/>
                  </a:cubicBezTo>
                  <a:cubicBezTo>
                    <a:pt x="775442" y="2128"/>
                    <a:pt x="772640" y="0"/>
                    <a:pt x="769447" y="0"/>
                  </a:cubicBezTo>
                  <a:lnTo>
                    <a:pt x="7709" y="0"/>
                  </a:lnTo>
                  <a:cubicBezTo>
                    <a:pt x="4516" y="0"/>
                    <a:pt x="1714" y="2128"/>
                    <a:pt x="857" y="5204"/>
                  </a:cubicBezTo>
                  <a:cubicBezTo>
                    <a:pt x="0" y="8280"/>
                    <a:pt x="1298" y="11550"/>
                    <a:pt x="4031" y="13202"/>
                  </a:cubicBezTo>
                  <a:lnTo>
                    <a:pt x="366725" y="232303"/>
                  </a:lnTo>
                  <a:cubicBezTo>
                    <a:pt x="380163" y="240421"/>
                    <a:pt x="396993" y="240421"/>
                    <a:pt x="410431" y="232303"/>
                  </a:cubicBezTo>
                  <a:close/>
                </a:path>
              </a:pathLst>
            </a:custGeom>
            <a:solidFill>
              <a:srgbClr val="8B0606"/>
            </a:solidFill>
          </p:spPr>
          <p:txBody>
            <a:bodyPr/>
            <a:lstStyle/>
            <a:p>
              <a:endParaRPr lang="en-US"/>
            </a:p>
          </p:txBody>
        </p:sp>
        <p:sp>
          <p:nvSpPr>
            <p:cNvPr id="24" name="TextBox 24"/>
            <p:cNvSpPr txBox="1"/>
            <p:nvPr/>
          </p:nvSpPr>
          <p:spPr>
            <a:xfrm>
              <a:off x="127000" y="-20564"/>
              <a:ext cx="558800" cy="152084"/>
            </a:xfrm>
            <a:prstGeom prst="rect">
              <a:avLst/>
            </a:prstGeom>
          </p:spPr>
          <p:txBody>
            <a:bodyPr lIns="50800" tIns="50800" rIns="50800" bIns="50800" rtlCol="0" anchor="ctr"/>
            <a:lstStyle/>
            <a:p>
              <a:pPr algn="ctr">
                <a:lnSpc>
                  <a:spcPts val="2756"/>
                </a:lnSpc>
              </a:pPr>
              <a:endParaRPr/>
            </a:p>
          </p:txBody>
        </p:sp>
      </p:grpSp>
      <p:sp>
        <p:nvSpPr>
          <p:cNvPr id="25" name="TextBox 25"/>
          <p:cNvSpPr txBox="1"/>
          <p:nvPr/>
        </p:nvSpPr>
        <p:spPr>
          <a:xfrm>
            <a:off x="1028700" y="2869469"/>
            <a:ext cx="7177809" cy="2241621"/>
          </a:xfrm>
          <a:prstGeom prst="rect">
            <a:avLst/>
          </a:prstGeom>
        </p:spPr>
        <p:txBody>
          <a:bodyPr lIns="0" tIns="0" rIns="0" bIns="0" rtlCol="0" anchor="t">
            <a:spAutoFit/>
          </a:bodyPr>
          <a:lstStyle/>
          <a:p>
            <a:pPr>
              <a:lnSpc>
                <a:spcPts val="8974"/>
              </a:lnSpc>
            </a:pPr>
            <a:r>
              <a:rPr lang="en-US" sz="7122">
                <a:solidFill>
                  <a:srgbClr val="000000"/>
                </a:solidFill>
                <a:latin typeface="Anton Bold"/>
              </a:rPr>
              <a:t>Sample 9th Grade Schedules</a:t>
            </a:r>
          </a:p>
        </p:txBody>
      </p:sp>
      <p:sp>
        <p:nvSpPr>
          <p:cNvPr id="26" name="TextBox 26"/>
          <p:cNvSpPr txBox="1"/>
          <p:nvPr/>
        </p:nvSpPr>
        <p:spPr>
          <a:xfrm>
            <a:off x="1028791" y="5556946"/>
            <a:ext cx="9381983" cy="486015"/>
          </a:xfrm>
          <a:prstGeom prst="rect">
            <a:avLst/>
          </a:prstGeom>
        </p:spPr>
        <p:txBody>
          <a:bodyPr lIns="0" tIns="0" rIns="0" bIns="0" rtlCol="0" anchor="t">
            <a:spAutoFit/>
          </a:bodyPr>
          <a:lstStyle/>
          <a:p>
            <a:pPr>
              <a:lnSpc>
                <a:spcPts val="4042"/>
              </a:lnSpc>
            </a:pPr>
            <a:r>
              <a:rPr lang="en-US" sz="2887" spc="1406">
                <a:solidFill>
                  <a:srgbClr val="000000"/>
                </a:solidFill>
                <a:latin typeface="Antonio Ultra-Bold"/>
              </a:rPr>
              <a:t>Peters Township High School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748013" y="247650"/>
          <a:ext cx="16791974" cy="9791702"/>
        </p:xfrm>
        <a:graphic>
          <a:graphicData uri="http://schemas.openxmlformats.org/drawingml/2006/table">
            <a:tbl>
              <a:tblPr/>
              <a:tblGrid>
                <a:gridCol w="1631493">
                  <a:extLst>
                    <a:ext uri="{9D8B030D-6E8A-4147-A177-3AD203B41FA5}">
                      <a16:colId xmlns:a16="http://schemas.microsoft.com/office/drawing/2014/main" val="20000"/>
                    </a:ext>
                  </a:extLst>
                </a:gridCol>
                <a:gridCol w="6985932">
                  <a:extLst>
                    <a:ext uri="{9D8B030D-6E8A-4147-A177-3AD203B41FA5}">
                      <a16:colId xmlns:a16="http://schemas.microsoft.com/office/drawing/2014/main" val="20001"/>
                    </a:ext>
                  </a:extLst>
                </a:gridCol>
                <a:gridCol w="8174549">
                  <a:extLst>
                    <a:ext uri="{9D8B030D-6E8A-4147-A177-3AD203B41FA5}">
                      <a16:colId xmlns:a16="http://schemas.microsoft.com/office/drawing/2014/main" val="20002"/>
                    </a:ext>
                  </a:extLst>
                </a:gridCol>
              </a:tblGrid>
              <a:tr h="993026">
                <a:tc>
                  <a:txBody>
                    <a:bodyPr/>
                    <a:lstStyle/>
                    <a:p>
                      <a:pPr algn="ctr">
                        <a:lnSpc>
                          <a:spcPts val="2380"/>
                        </a:lnSpc>
                        <a:defRPr/>
                      </a:pPr>
                      <a:r>
                        <a:rPr lang="en-US" sz="1700">
                          <a:solidFill>
                            <a:srgbClr val="FFFFFF"/>
                          </a:solidFill>
                          <a:latin typeface="Poppins Bold"/>
                        </a:rPr>
                        <a:t>PERIOD</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80707"/>
                    </a:solidFill>
                  </a:tcPr>
                </a:tc>
                <a:tc>
                  <a:txBody>
                    <a:bodyPr/>
                    <a:lstStyle/>
                    <a:p>
                      <a:pPr algn="ctr">
                        <a:lnSpc>
                          <a:spcPts val="2380"/>
                        </a:lnSpc>
                        <a:defRPr/>
                      </a:pPr>
                      <a:r>
                        <a:rPr lang="en-US" sz="1700">
                          <a:solidFill>
                            <a:srgbClr val="FFFFFF"/>
                          </a:solidFill>
                          <a:latin typeface="Poppins Bold"/>
                        </a:rPr>
                        <a:t>First Semester (Aug-Jan)</a:t>
                      </a:r>
                      <a:endParaRPr lang="en-US" sz="1100"/>
                    </a:p>
                  </a:txBody>
                  <a:tcPr marL="190500" marR="190500" marT="190500" marB="190500" anchor="ctr">
                    <a:lnL w="9525"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A80707"/>
                    </a:solidFill>
                  </a:tcPr>
                </a:tc>
                <a:tc>
                  <a:txBody>
                    <a:bodyPr/>
                    <a:lstStyle/>
                    <a:p>
                      <a:pPr algn="ctr">
                        <a:lnSpc>
                          <a:spcPts val="2380"/>
                        </a:lnSpc>
                        <a:defRPr/>
                      </a:pPr>
                      <a:r>
                        <a:rPr lang="en-US" sz="1700">
                          <a:solidFill>
                            <a:srgbClr val="FFFFFF"/>
                          </a:solidFill>
                          <a:latin typeface="Poppins Bold"/>
                        </a:rPr>
                        <a:t>Second Semester (Jan-June)</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A80707"/>
                    </a:solidFill>
                  </a:tcPr>
                </a:tc>
                <a:extLst>
                  <a:ext uri="{0D108BD9-81ED-4DB2-BD59-A6C34878D82A}">
                    <a16:rowId xmlns:a16="http://schemas.microsoft.com/office/drawing/2014/main" val="10000"/>
                  </a:ext>
                </a:extLst>
              </a:tr>
              <a:tr h="969933">
                <a:tc>
                  <a:txBody>
                    <a:bodyPr/>
                    <a:lstStyle/>
                    <a:p>
                      <a:pPr algn="ctr">
                        <a:lnSpc>
                          <a:spcPts val="2380"/>
                        </a:lnSpc>
                        <a:defRPr/>
                      </a:pPr>
                      <a:r>
                        <a:rPr lang="en-US" sz="1700">
                          <a:solidFill>
                            <a:srgbClr val="000000"/>
                          </a:solidFill>
                          <a:latin typeface="Poppins Bold"/>
                        </a:rPr>
                        <a:t>1</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D9D9"/>
                    </a:solidFill>
                  </a:tcPr>
                </a:tc>
                <a:tc>
                  <a:txBody>
                    <a:bodyPr/>
                    <a:lstStyle/>
                    <a:p>
                      <a:pPr algn="ctr">
                        <a:lnSpc>
                          <a:spcPts val="2380"/>
                        </a:lnSpc>
                        <a:defRPr/>
                      </a:pPr>
                      <a:r>
                        <a:rPr lang="en-US" sz="1700">
                          <a:solidFill>
                            <a:srgbClr val="000000"/>
                          </a:solidFill>
                          <a:latin typeface="Poppins Bold"/>
                        </a:rPr>
                        <a:t>English 9 Honors </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D9D9"/>
                    </a:solidFill>
                  </a:tcPr>
                </a:tc>
                <a:tc>
                  <a:txBody>
                    <a:bodyPr/>
                    <a:lstStyle/>
                    <a:p>
                      <a:pPr algn="ctr">
                        <a:lnSpc>
                          <a:spcPts val="2380"/>
                        </a:lnSpc>
                        <a:defRPr/>
                      </a:pPr>
                      <a:r>
                        <a:rPr lang="en-US" sz="1700">
                          <a:solidFill>
                            <a:srgbClr val="000000"/>
                          </a:solidFill>
                          <a:latin typeface="Poppins Bold"/>
                        </a:rPr>
                        <a:t>English 9 Honors </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993026">
                <a:tc>
                  <a:txBody>
                    <a:bodyPr/>
                    <a:lstStyle/>
                    <a:p>
                      <a:pPr algn="ctr">
                        <a:lnSpc>
                          <a:spcPts val="2380"/>
                        </a:lnSpc>
                        <a:defRPr/>
                      </a:pPr>
                      <a:r>
                        <a:rPr lang="en-US" sz="1700">
                          <a:solidFill>
                            <a:srgbClr val="000000"/>
                          </a:solidFill>
                          <a:latin typeface="Poppins Bold"/>
                        </a:rPr>
                        <a:t>2</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lnSpc>
                          <a:spcPts val="2380"/>
                        </a:lnSpc>
                        <a:defRPr/>
                      </a:pPr>
                      <a:r>
                        <a:rPr lang="en-US" sz="1700">
                          <a:solidFill>
                            <a:srgbClr val="000000"/>
                          </a:solidFill>
                          <a:latin typeface="Poppins Bold"/>
                        </a:rPr>
                        <a:t>Global Studies Academic</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lnSpc>
                          <a:spcPts val="2380"/>
                        </a:lnSpc>
                        <a:defRPr/>
                      </a:pPr>
                      <a:r>
                        <a:rPr lang="en-US" sz="1700">
                          <a:solidFill>
                            <a:srgbClr val="000000"/>
                          </a:solidFill>
                          <a:latin typeface="Poppins Bold"/>
                        </a:rPr>
                        <a:t>Global Studies Academic</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69933">
                <a:tc>
                  <a:txBody>
                    <a:bodyPr/>
                    <a:lstStyle/>
                    <a:p>
                      <a:pPr algn="ctr">
                        <a:lnSpc>
                          <a:spcPts val="2380"/>
                        </a:lnSpc>
                        <a:defRPr/>
                      </a:pPr>
                      <a:r>
                        <a:rPr lang="en-US" sz="1700">
                          <a:solidFill>
                            <a:srgbClr val="FFFFFF"/>
                          </a:solidFill>
                          <a:latin typeface="Poppins Bold"/>
                        </a:rPr>
                        <a:t>3</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545454"/>
                    </a:solidFill>
                  </a:tcPr>
                </a:tc>
                <a:tc>
                  <a:txBody>
                    <a:bodyPr/>
                    <a:lstStyle/>
                    <a:p>
                      <a:pPr algn="ctr">
                        <a:lnSpc>
                          <a:spcPts val="2380"/>
                        </a:lnSpc>
                        <a:defRPr/>
                      </a:pPr>
                      <a:r>
                        <a:rPr lang="en-US" sz="1700">
                          <a:solidFill>
                            <a:srgbClr val="FFFFFF"/>
                          </a:solidFill>
                          <a:latin typeface="Poppins Bold"/>
                        </a:rPr>
                        <a:t>Geometry Academic</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545454"/>
                    </a:solidFill>
                  </a:tcPr>
                </a:tc>
                <a:tc>
                  <a:txBody>
                    <a:bodyPr/>
                    <a:lstStyle/>
                    <a:p>
                      <a:pPr algn="ctr">
                        <a:lnSpc>
                          <a:spcPts val="2380"/>
                        </a:lnSpc>
                        <a:defRPr/>
                      </a:pPr>
                      <a:r>
                        <a:rPr lang="en-US" sz="1700">
                          <a:solidFill>
                            <a:srgbClr val="FFFFFF"/>
                          </a:solidFill>
                          <a:latin typeface="Poppins Bold"/>
                        </a:rPr>
                        <a:t>Geometry Academic</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545454"/>
                    </a:solidFill>
                  </a:tcPr>
                </a:tc>
                <a:extLst>
                  <a:ext uri="{0D108BD9-81ED-4DB2-BD59-A6C34878D82A}">
                    <a16:rowId xmlns:a16="http://schemas.microsoft.com/office/drawing/2014/main" val="10003"/>
                  </a:ext>
                </a:extLst>
              </a:tr>
              <a:tr h="993026">
                <a:tc>
                  <a:txBody>
                    <a:bodyPr/>
                    <a:lstStyle/>
                    <a:p>
                      <a:pPr algn="ctr">
                        <a:lnSpc>
                          <a:spcPts val="2380"/>
                        </a:lnSpc>
                        <a:defRPr/>
                      </a:pPr>
                      <a:r>
                        <a:rPr lang="en-US" sz="1700">
                          <a:solidFill>
                            <a:srgbClr val="FFFFFF"/>
                          </a:solidFill>
                          <a:latin typeface="Poppins Bold"/>
                        </a:rPr>
                        <a:t>4</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A80707"/>
                    </a:solidFill>
                  </a:tcPr>
                </a:tc>
                <a:tc>
                  <a:txBody>
                    <a:bodyPr/>
                    <a:lstStyle/>
                    <a:p>
                      <a:pPr algn="ctr">
                        <a:lnSpc>
                          <a:spcPts val="2380"/>
                        </a:lnSpc>
                        <a:defRPr/>
                      </a:pPr>
                      <a:r>
                        <a:rPr lang="en-US" sz="1700">
                          <a:solidFill>
                            <a:srgbClr val="FFFFFF"/>
                          </a:solidFill>
                          <a:latin typeface="Poppins Bold"/>
                        </a:rPr>
                        <a:t>Biology Academic</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A80707"/>
                    </a:solidFill>
                  </a:tcPr>
                </a:tc>
                <a:tc>
                  <a:txBody>
                    <a:bodyPr/>
                    <a:lstStyle/>
                    <a:p>
                      <a:pPr algn="ctr">
                        <a:lnSpc>
                          <a:spcPts val="2380"/>
                        </a:lnSpc>
                        <a:defRPr/>
                      </a:pPr>
                      <a:r>
                        <a:rPr lang="en-US" sz="1700">
                          <a:solidFill>
                            <a:srgbClr val="FFFFFF"/>
                          </a:solidFill>
                          <a:latin typeface="Poppins Bold"/>
                        </a:rPr>
                        <a:t>Biology Academic</a:t>
                      </a:r>
                      <a:endParaRPr lang="en-US" sz="1100"/>
                    </a:p>
                  </a:txBody>
                  <a:tcPr marL="190500" marR="190500" marT="190500" marB="190500" anchor="ctr">
                    <a:lnL w="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80707"/>
                    </a:solidFill>
                  </a:tcPr>
                </a:tc>
                <a:extLst>
                  <a:ext uri="{0D108BD9-81ED-4DB2-BD59-A6C34878D82A}">
                    <a16:rowId xmlns:a16="http://schemas.microsoft.com/office/drawing/2014/main" val="10004"/>
                  </a:ext>
                </a:extLst>
              </a:tr>
              <a:tr h="969933">
                <a:tc>
                  <a:txBody>
                    <a:bodyPr/>
                    <a:lstStyle/>
                    <a:p>
                      <a:pPr algn="ctr">
                        <a:lnSpc>
                          <a:spcPts val="2380"/>
                        </a:lnSpc>
                        <a:defRPr/>
                      </a:pPr>
                      <a:r>
                        <a:rPr lang="en-US" sz="1700">
                          <a:solidFill>
                            <a:srgbClr val="000000"/>
                          </a:solidFill>
                          <a:latin typeface="Poppins Bold"/>
                        </a:rPr>
                        <a:t>5</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D9D9"/>
                    </a:solidFill>
                  </a:tcPr>
                </a:tc>
                <a:tc>
                  <a:txBody>
                    <a:bodyPr/>
                    <a:lstStyle/>
                    <a:p>
                      <a:pPr algn="ctr">
                        <a:lnSpc>
                          <a:spcPts val="2380"/>
                        </a:lnSpc>
                        <a:defRPr/>
                      </a:pPr>
                      <a:r>
                        <a:rPr lang="en-US" sz="1700">
                          <a:solidFill>
                            <a:srgbClr val="000000"/>
                          </a:solidFill>
                          <a:latin typeface="Poppins Bold"/>
                        </a:rPr>
                        <a:t>Lunch</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D9D9"/>
                    </a:solidFill>
                  </a:tcPr>
                </a:tc>
                <a:tc>
                  <a:txBody>
                    <a:bodyPr/>
                    <a:lstStyle/>
                    <a:p>
                      <a:pPr algn="ctr">
                        <a:lnSpc>
                          <a:spcPts val="2380"/>
                        </a:lnSpc>
                        <a:defRPr/>
                      </a:pPr>
                      <a:r>
                        <a:rPr lang="en-US" sz="1700">
                          <a:solidFill>
                            <a:srgbClr val="000000"/>
                          </a:solidFill>
                          <a:latin typeface="Poppins Bold"/>
                        </a:rPr>
                        <a:t>Personal Wellness  (Health Graduation Requirement) </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5"/>
                  </a:ext>
                </a:extLst>
              </a:tr>
              <a:tr h="993026">
                <a:tc>
                  <a:txBody>
                    <a:bodyPr/>
                    <a:lstStyle/>
                    <a:p>
                      <a:pPr algn="ctr">
                        <a:lnSpc>
                          <a:spcPts val="2380"/>
                        </a:lnSpc>
                        <a:defRPr/>
                      </a:pPr>
                      <a:r>
                        <a:rPr lang="en-US" sz="1700">
                          <a:solidFill>
                            <a:srgbClr val="000000"/>
                          </a:solidFill>
                          <a:latin typeface="Poppins Bold"/>
                        </a:rPr>
                        <a:t>6</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lnSpc>
                          <a:spcPts val="2380"/>
                        </a:lnSpc>
                        <a:defRPr/>
                      </a:pPr>
                      <a:r>
                        <a:rPr lang="en-US" sz="1700">
                          <a:solidFill>
                            <a:srgbClr val="000000"/>
                          </a:solidFill>
                          <a:latin typeface="Poppins Bold"/>
                        </a:rPr>
                        <a:t>Media I: Mass Communication </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lnSpc>
                          <a:spcPts val="2380"/>
                        </a:lnSpc>
                        <a:defRPr/>
                      </a:pPr>
                      <a:r>
                        <a:rPr lang="en-US" sz="1700">
                          <a:solidFill>
                            <a:srgbClr val="000000"/>
                          </a:solidFill>
                          <a:latin typeface="Poppins Bold"/>
                        </a:rPr>
                        <a:t>Lunch </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969933">
                <a:tc>
                  <a:txBody>
                    <a:bodyPr/>
                    <a:lstStyle/>
                    <a:p>
                      <a:pPr algn="ctr">
                        <a:lnSpc>
                          <a:spcPts val="2380"/>
                        </a:lnSpc>
                        <a:defRPr/>
                      </a:pPr>
                      <a:r>
                        <a:rPr lang="en-US" sz="1700">
                          <a:solidFill>
                            <a:srgbClr val="FFFFFF"/>
                          </a:solidFill>
                          <a:latin typeface="Poppins Bold"/>
                        </a:rPr>
                        <a:t>7</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545454"/>
                    </a:solidFill>
                  </a:tcPr>
                </a:tc>
                <a:tc>
                  <a:txBody>
                    <a:bodyPr/>
                    <a:lstStyle/>
                    <a:p>
                      <a:pPr algn="ctr">
                        <a:lnSpc>
                          <a:spcPts val="2380"/>
                        </a:lnSpc>
                        <a:defRPr/>
                      </a:pPr>
                      <a:r>
                        <a:rPr lang="en-US" sz="1700">
                          <a:solidFill>
                            <a:srgbClr val="FFFFFF"/>
                          </a:solidFill>
                          <a:latin typeface="Poppins Bold"/>
                        </a:rPr>
                        <a:t>Spanish II </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FFD699"/>
                      </a:solidFill>
                      <a:prstDash val="solid"/>
                      <a:round/>
                      <a:headEnd type="none" w="med" len="med"/>
                      <a:tailEnd type="none" w="med" len="med"/>
                    </a:lnR>
                    <a:lnT w="9525" cap="flat" cmpd="sng" algn="ctr">
                      <a:solidFill>
                        <a:srgbClr val="000000"/>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545454"/>
                    </a:solidFill>
                  </a:tcPr>
                </a:tc>
                <a:tc>
                  <a:txBody>
                    <a:bodyPr/>
                    <a:lstStyle/>
                    <a:p>
                      <a:pPr algn="ctr">
                        <a:lnSpc>
                          <a:spcPts val="2380"/>
                        </a:lnSpc>
                        <a:defRPr/>
                      </a:pPr>
                      <a:r>
                        <a:rPr lang="en-US" sz="1700">
                          <a:solidFill>
                            <a:srgbClr val="FFFFFF"/>
                          </a:solidFill>
                          <a:latin typeface="Poppins Bold"/>
                        </a:rPr>
                        <a:t>Spanish II </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545454"/>
                    </a:solidFill>
                  </a:tcPr>
                </a:tc>
                <a:extLst>
                  <a:ext uri="{0D108BD9-81ED-4DB2-BD59-A6C34878D82A}">
                    <a16:rowId xmlns:a16="http://schemas.microsoft.com/office/drawing/2014/main" val="10007"/>
                  </a:ext>
                </a:extLst>
              </a:tr>
              <a:tr h="969933">
                <a:tc>
                  <a:txBody>
                    <a:bodyPr/>
                    <a:lstStyle/>
                    <a:p>
                      <a:pPr algn="ctr">
                        <a:lnSpc>
                          <a:spcPts val="2380"/>
                        </a:lnSpc>
                        <a:defRPr/>
                      </a:pPr>
                      <a:r>
                        <a:rPr lang="en-US" sz="1700">
                          <a:solidFill>
                            <a:srgbClr val="FFFFFF"/>
                          </a:solidFill>
                          <a:latin typeface="Poppins Bold"/>
                        </a:rPr>
                        <a:t>8</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A80707"/>
                    </a:solidFill>
                  </a:tcPr>
                </a:tc>
                <a:tc>
                  <a:txBody>
                    <a:bodyPr/>
                    <a:lstStyle/>
                    <a:p>
                      <a:pPr algn="ctr">
                        <a:lnSpc>
                          <a:spcPts val="2380"/>
                        </a:lnSpc>
                        <a:defRPr/>
                      </a:pPr>
                      <a:r>
                        <a:rPr lang="en-US" sz="1700">
                          <a:solidFill>
                            <a:srgbClr val="FFFFFF"/>
                          </a:solidFill>
                          <a:latin typeface="Poppins Bold"/>
                        </a:rPr>
                        <a:t>Concert Band (YR Elective) </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A80707"/>
                    </a:solidFill>
                  </a:tcPr>
                </a:tc>
                <a:tc>
                  <a:txBody>
                    <a:bodyPr/>
                    <a:lstStyle/>
                    <a:p>
                      <a:pPr algn="ctr">
                        <a:lnSpc>
                          <a:spcPts val="2380"/>
                        </a:lnSpc>
                        <a:defRPr/>
                      </a:pPr>
                      <a:r>
                        <a:rPr lang="en-US" sz="1700">
                          <a:solidFill>
                            <a:srgbClr val="FFFFFF"/>
                          </a:solidFill>
                          <a:latin typeface="Poppins Bold"/>
                        </a:rPr>
                        <a:t>Concert Band </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A80707"/>
                    </a:solidFill>
                  </a:tcPr>
                </a:tc>
                <a:extLst>
                  <a:ext uri="{0D108BD9-81ED-4DB2-BD59-A6C34878D82A}">
                    <a16:rowId xmlns:a16="http://schemas.microsoft.com/office/drawing/2014/main" val="10008"/>
                  </a:ext>
                </a:extLst>
              </a:tr>
              <a:tr h="969933">
                <a:tc>
                  <a:txBody>
                    <a:bodyPr/>
                    <a:lstStyle/>
                    <a:p>
                      <a:pPr algn="ctr">
                        <a:lnSpc>
                          <a:spcPts val="2380"/>
                        </a:lnSpc>
                        <a:defRPr/>
                      </a:pPr>
                      <a:r>
                        <a:rPr lang="en-US" sz="1700">
                          <a:solidFill>
                            <a:srgbClr val="000000"/>
                          </a:solidFill>
                          <a:latin typeface="Poppins Bold"/>
                        </a:rPr>
                        <a:t>9</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D9D9"/>
                    </a:solidFill>
                  </a:tcPr>
                </a:tc>
                <a:tc>
                  <a:txBody>
                    <a:bodyPr/>
                    <a:lstStyle/>
                    <a:p>
                      <a:pPr algn="ctr">
                        <a:lnSpc>
                          <a:spcPts val="2380"/>
                        </a:lnSpc>
                        <a:defRPr/>
                      </a:pPr>
                      <a:r>
                        <a:rPr lang="en-US" sz="1700">
                          <a:solidFill>
                            <a:srgbClr val="000000"/>
                          </a:solidFill>
                          <a:latin typeface="Poppins Bold"/>
                        </a:rPr>
                        <a:t>PE I, II (Graduation Requirement) </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D9D9"/>
                    </a:solidFill>
                  </a:tcPr>
                </a:tc>
                <a:tc>
                  <a:txBody>
                    <a:bodyPr/>
                    <a:lstStyle/>
                    <a:p>
                      <a:pPr algn="ctr">
                        <a:lnSpc>
                          <a:spcPts val="2380"/>
                        </a:lnSpc>
                        <a:defRPr/>
                      </a:pPr>
                      <a:r>
                        <a:rPr lang="en-US" sz="1700">
                          <a:solidFill>
                            <a:srgbClr val="000000"/>
                          </a:solidFill>
                          <a:latin typeface="Poppins Bold"/>
                        </a:rPr>
                        <a:t>World Mythology (Elective) </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51538" y="2200650"/>
            <a:ext cx="2506182" cy="2777277"/>
            <a:chOff x="0" y="19371"/>
            <a:chExt cx="698500" cy="774057"/>
          </a:xfrm>
        </p:grpSpPr>
        <p:sp>
          <p:nvSpPr>
            <p:cNvPr id="3" name="Freeform 3"/>
            <p:cNvSpPr/>
            <p:nvPr/>
          </p:nvSpPr>
          <p:spPr>
            <a:xfrm>
              <a:off x="0" y="19371"/>
              <a:ext cx="698500" cy="774057"/>
            </a:xfrm>
            <a:custGeom>
              <a:avLst/>
              <a:gdLst/>
              <a:ahLst/>
              <a:cxnLst/>
              <a:rect l="l" t="t" r="r" b="b"/>
              <a:pathLst>
                <a:path w="698500" h="774057">
                  <a:moveTo>
                    <a:pt x="436445" y="31361"/>
                  </a:moveTo>
                  <a:lnTo>
                    <a:pt x="611305" y="133097"/>
                  </a:lnTo>
                  <a:cubicBezTo>
                    <a:pt x="665289" y="164506"/>
                    <a:pt x="698500" y="222252"/>
                    <a:pt x="698500" y="284708"/>
                  </a:cubicBezTo>
                  <a:lnTo>
                    <a:pt x="698500" y="489350"/>
                  </a:lnTo>
                  <a:cubicBezTo>
                    <a:pt x="698500" y="551806"/>
                    <a:pt x="665289" y="609552"/>
                    <a:pt x="611305" y="640961"/>
                  </a:cubicBezTo>
                  <a:lnTo>
                    <a:pt x="436445" y="742697"/>
                  </a:lnTo>
                  <a:cubicBezTo>
                    <a:pt x="382545" y="774058"/>
                    <a:pt x="315955" y="774058"/>
                    <a:pt x="262055" y="742697"/>
                  </a:cubicBezTo>
                  <a:lnTo>
                    <a:pt x="87195" y="640961"/>
                  </a:lnTo>
                  <a:cubicBezTo>
                    <a:pt x="33211" y="609552"/>
                    <a:pt x="0" y="551806"/>
                    <a:pt x="0" y="489350"/>
                  </a:cubicBezTo>
                  <a:lnTo>
                    <a:pt x="0" y="284708"/>
                  </a:lnTo>
                  <a:cubicBezTo>
                    <a:pt x="0" y="222252"/>
                    <a:pt x="33211" y="164506"/>
                    <a:pt x="87195" y="133097"/>
                  </a:cubicBezTo>
                  <a:lnTo>
                    <a:pt x="262055" y="31361"/>
                  </a:lnTo>
                  <a:cubicBezTo>
                    <a:pt x="315955" y="0"/>
                    <a:pt x="382545" y="0"/>
                    <a:pt x="436445" y="31361"/>
                  </a:cubicBezTo>
                  <a:close/>
                </a:path>
              </a:pathLst>
            </a:custGeom>
            <a:solidFill>
              <a:srgbClr val="D9D9D9"/>
            </a:solidFill>
            <a:ln cap="rnd">
              <a:noFill/>
              <a:prstDash val="solid"/>
              <a:round/>
            </a:ln>
          </p:spPr>
          <p:txBody>
            <a:bodyPr/>
            <a:lstStyle/>
            <a:p>
              <a:endParaRPr lang="en-US"/>
            </a:p>
          </p:txBody>
        </p:sp>
        <p:sp>
          <p:nvSpPr>
            <p:cNvPr id="4" name="TextBox 4"/>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5" name="Group 5"/>
          <p:cNvGrpSpPr/>
          <p:nvPr/>
        </p:nvGrpSpPr>
        <p:grpSpPr>
          <a:xfrm>
            <a:off x="11174679" y="2432490"/>
            <a:ext cx="2059941" cy="2313612"/>
            <a:chOff x="0" y="0"/>
            <a:chExt cx="6375527" cy="7160641"/>
          </a:xfrm>
        </p:grpSpPr>
        <p:sp>
          <p:nvSpPr>
            <p:cNvPr id="6" name="Freeform 6"/>
            <p:cNvSpPr/>
            <p:nvPr/>
          </p:nvSpPr>
          <p:spPr>
            <a:xfrm>
              <a:off x="0" y="0"/>
              <a:ext cx="6375527" cy="7160641"/>
            </a:xfrm>
            <a:custGeom>
              <a:avLst/>
              <a:gdLst/>
              <a:ahLst/>
              <a:cxnLst/>
              <a:rect l="l" t="t" r="r" b="b"/>
              <a:pathLst>
                <a:path w="6375527" h="7160641">
                  <a:moveTo>
                    <a:pt x="3205861" y="0"/>
                  </a:moveTo>
                  <a:cubicBezTo>
                    <a:pt x="3078861" y="127"/>
                    <a:pt x="2951861" y="33401"/>
                    <a:pt x="2838450" y="99822"/>
                  </a:cubicBezTo>
                  <a:lnTo>
                    <a:pt x="360172" y="1551559"/>
                  </a:lnTo>
                  <a:cubicBezTo>
                    <a:pt x="137033" y="1682115"/>
                    <a:pt x="0" y="1921256"/>
                    <a:pt x="0" y="2179828"/>
                  </a:cubicBezTo>
                  <a:lnTo>
                    <a:pt x="0" y="4948174"/>
                  </a:lnTo>
                  <a:cubicBezTo>
                    <a:pt x="0" y="5204079"/>
                    <a:pt x="134366" y="5441315"/>
                    <a:pt x="353949" y="5572887"/>
                  </a:cubicBezTo>
                  <a:lnTo>
                    <a:pt x="2832227" y="7057136"/>
                  </a:lnTo>
                  <a:cubicBezTo>
                    <a:pt x="2947416" y="7126097"/>
                    <a:pt x="3076956" y="7160641"/>
                    <a:pt x="3206369" y="7160641"/>
                  </a:cubicBezTo>
                  <a:cubicBezTo>
                    <a:pt x="3337306" y="7160641"/>
                    <a:pt x="3468116" y="7125462"/>
                    <a:pt x="3584194" y="7054977"/>
                  </a:cubicBezTo>
                  <a:lnTo>
                    <a:pt x="6025134" y="5573522"/>
                  </a:lnTo>
                  <a:cubicBezTo>
                    <a:pt x="6242685" y="5441442"/>
                    <a:pt x="6375527" y="5205476"/>
                    <a:pt x="6375527" y="4951095"/>
                  </a:cubicBezTo>
                  <a:lnTo>
                    <a:pt x="6375527" y="2177034"/>
                  </a:lnTo>
                  <a:cubicBezTo>
                    <a:pt x="6375527" y="1919986"/>
                    <a:pt x="6240018" y="1682115"/>
                    <a:pt x="6019038" y="1550924"/>
                  </a:cubicBezTo>
                  <a:lnTo>
                    <a:pt x="3578098" y="101981"/>
                  </a:lnTo>
                  <a:cubicBezTo>
                    <a:pt x="3463798" y="34036"/>
                    <a:pt x="3335401" y="127"/>
                    <a:pt x="3207004" y="0"/>
                  </a:cubicBezTo>
                  <a:close/>
                </a:path>
              </a:pathLst>
            </a:custGeom>
            <a:blipFill>
              <a:blip r:embed="rId2"/>
              <a:stretch>
                <a:fillRect t="-6156" b="-6156"/>
              </a:stretch>
            </a:blipFill>
          </p:spPr>
          <p:txBody>
            <a:bodyPr/>
            <a:lstStyle/>
            <a:p>
              <a:endParaRPr lang="en-US"/>
            </a:p>
          </p:txBody>
        </p:sp>
      </p:grpSp>
      <p:grpSp>
        <p:nvGrpSpPr>
          <p:cNvPr id="7" name="Group 7"/>
          <p:cNvGrpSpPr/>
          <p:nvPr/>
        </p:nvGrpSpPr>
        <p:grpSpPr>
          <a:xfrm>
            <a:off x="8113720" y="2200650"/>
            <a:ext cx="2506182" cy="2777277"/>
            <a:chOff x="0" y="19371"/>
            <a:chExt cx="698500" cy="774057"/>
          </a:xfrm>
        </p:grpSpPr>
        <p:sp>
          <p:nvSpPr>
            <p:cNvPr id="8" name="Freeform 8"/>
            <p:cNvSpPr/>
            <p:nvPr/>
          </p:nvSpPr>
          <p:spPr>
            <a:xfrm>
              <a:off x="0" y="19371"/>
              <a:ext cx="698500" cy="774057"/>
            </a:xfrm>
            <a:custGeom>
              <a:avLst/>
              <a:gdLst/>
              <a:ahLst/>
              <a:cxnLst/>
              <a:rect l="l" t="t" r="r" b="b"/>
              <a:pathLst>
                <a:path w="698500" h="774057">
                  <a:moveTo>
                    <a:pt x="436445" y="31361"/>
                  </a:moveTo>
                  <a:lnTo>
                    <a:pt x="611305" y="133097"/>
                  </a:lnTo>
                  <a:cubicBezTo>
                    <a:pt x="665289" y="164506"/>
                    <a:pt x="698500" y="222252"/>
                    <a:pt x="698500" y="284708"/>
                  </a:cubicBezTo>
                  <a:lnTo>
                    <a:pt x="698500" y="489350"/>
                  </a:lnTo>
                  <a:cubicBezTo>
                    <a:pt x="698500" y="551806"/>
                    <a:pt x="665289" y="609552"/>
                    <a:pt x="611305" y="640961"/>
                  </a:cubicBezTo>
                  <a:lnTo>
                    <a:pt x="436445" y="742697"/>
                  </a:lnTo>
                  <a:cubicBezTo>
                    <a:pt x="382545" y="774058"/>
                    <a:pt x="315955" y="774058"/>
                    <a:pt x="262055" y="742697"/>
                  </a:cubicBezTo>
                  <a:lnTo>
                    <a:pt x="87195" y="640961"/>
                  </a:lnTo>
                  <a:cubicBezTo>
                    <a:pt x="33211" y="609552"/>
                    <a:pt x="0" y="551806"/>
                    <a:pt x="0" y="489350"/>
                  </a:cubicBezTo>
                  <a:lnTo>
                    <a:pt x="0" y="284708"/>
                  </a:lnTo>
                  <a:cubicBezTo>
                    <a:pt x="0" y="222252"/>
                    <a:pt x="33211" y="164506"/>
                    <a:pt x="87195" y="133097"/>
                  </a:cubicBezTo>
                  <a:lnTo>
                    <a:pt x="262055" y="31361"/>
                  </a:lnTo>
                  <a:cubicBezTo>
                    <a:pt x="315955" y="0"/>
                    <a:pt x="382545" y="0"/>
                    <a:pt x="436445" y="31361"/>
                  </a:cubicBezTo>
                  <a:close/>
                </a:path>
              </a:pathLst>
            </a:custGeom>
            <a:solidFill>
              <a:srgbClr val="000000"/>
            </a:solidFill>
            <a:ln cap="rnd">
              <a:noFill/>
              <a:prstDash val="solid"/>
              <a:round/>
            </a:ln>
          </p:spPr>
          <p:txBody>
            <a:bodyPr/>
            <a:lstStyle/>
            <a:p>
              <a:endParaRPr lang="en-US"/>
            </a:p>
          </p:txBody>
        </p:sp>
        <p:sp>
          <p:nvSpPr>
            <p:cNvPr id="9" name="TextBox 9"/>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13" name="Group 13"/>
          <p:cNvGrpSpPr/>
          <p:nvPr/>
        </p:nvGrpSpPr>
        <p:grpSpPr>
          <a:xfrm>
            <a:off x="5274163" y="2200650"/>
            <a:ext cx="2506182" cy="2777277"/>
            <a:chOff x="0" y="19371"/>
            <a:chExt cx="698500" cy="774057"/>
          </a:xfrm>
        </p:grpSpPr>
        <p:sp>
          <p:nvSpPr>
            <p:cNvPr id="14" name="Freeform 14"/>
            <p:cNvSpPr/>
            <p:nvPr/>
          </p:nvSpPr>
          <p:spPr>
            <a:xfrm>
              <a:off x="0" y="19371"/>
              <a:ext cx="698500" cy="774057"/>
            </a:xfrm>
            <a:custGeom>
              <a:avLst/>
              <a:gdLst/>
              <a:ahLst/>
              <a:cxnLst/>
              <a:rect l="l" t="t" r="r" b="b"/>
              <a:pathLst>
                <a:path w="698500" h="774057">
                  <a:moveTo>
                    <a:pt x="436445" y="31361"/>
                  </a:moveTo>
                  <a:lnTo>
                    <a:pt x="611305" y="133097"/>
                  </a:lnTo>
                  <a:cubicBezTo>
                    <a:pt x="665289" y="164506"/>
                    <a:pt x="698500" y="222252"/>
                    <a:pt x="698500" y="284708"/>
                  </a:cubicBezTo>
                  <a:lnTo>
                    <a:pt x="698500" y="489350"/>
                  </a:lnTo>
                  <a:cubicBezTo>
                    <a:pt x="698500" y="551806"/>
                    <a:pt x="665289" y="609552"/>
                    <a:pt x="611305" y="640961"/>
                  </a:cubicBezTo>
                  <a:lnTo>
                    <a:pt x="436445" y="742697"/>
                  </a:lnTo>
                  <a:cubicBezTo>
                    <a:pt x="382545" y="774058"/>
                    <a:pt x="315955" y="774058"/>
                    <a:pt x="262055" y="742697"/>
                  </a:cubicBezTo>
                  <a:lnTo>
                    <a:pt x="87195" y="640961"/>
                  </a:lnTo>
                  <a:cubicBezTo>
                    <a:pt x="33211" y="609552"/>
                    <a:pt x="0" y="551806"/>
                    <a:pt x="0" y="489350"/>
                  </a:cubicBezTo>
                  <a:lnTo>
                    <a:pt x="0" y="284708"/>
                  </a:lnTo>
                  <a:cubicBezTo>
                    <a:pt x="0" y="222252"/>
                    <a:pt x="33211" y="164506"/>
                    <a:pt x="87195" y="133097"/>
                  </a:cubicBezTo>
                  <a:lnTo>
                    <a:pt x="262055" y="31361"/>
                  </a:lnTo>
                  <a:cubicBezTo>
                    <a:pt x="315955" y="0"/>
                    <a:pt x="382545" y="0"/>
                    <a:pt x="436445" y="31361"/>
                  </a:cubicBezTo>
                  <a:close/>
                </a:path>
              </a:pathLst>
            </a:custGeom>
            <a:solidFill>
              <a:srgbClr val="CD0909"/>
            </a:solidFill>
            <a:ln cap="rnd">
              <a:noFill/>
              <a:prstDash val="solid"/>
              <a:round/>
            </a:ln>
          </p:spPr>
          <p:txBody>
            <a:bodyPr/>
            <a:lstStyle/>
            <a:p>
              <a:endParaRPr lang="en-US"/>
            </a:p>
          </p:txBody>
        </p:sp>
        <p:sp>
          <p:nvSpPr>
            <p:cNvPr id="15" name="TextBox 15"/>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16" name="Group 16"/>
          <p:cNvGrpSpPr/>
          <p:nvPr/>
        </p:nvGrpSpPr>
        <p:grpSpPr>
          <a:xfrm>
            <a:off x="8292684" y="2432490"/>
            <a:ext cx="2059941" cy="2313612"/>
            <a:chOff x="0" y="0"/>
            <a:chExt cx="6375527" cy="7160641"/>
          </a:xfrm>
        </p:grpSpPr>
        <p:sp>
          <p:nvSpPr>
            <p:cNvPr id="17" name="Freeform 17"/>
            <p:cNvSpPr/>
            <p:nvPr/>
          </p:nvSpPr>
          <p:spPr>
            <a:xfrm>
              <a:off x="0" y="0"/>
              <a:ext cx="6375527" cy="7160641"/>
            </a:xfrm>
            <a:custGeom>
              <a:avLst/>
              <a:gdLst/>
              <a:ahLst/>
              <a:cxnLst/>
              <a:rect l="l" t="t" r="r" b="b"/>
              <a:pathLst>
                <a:path w="6375527" h="7160641">
                  <a:moveTo>
                    <a:pt x="3205861" y="0"/>
                  </a:moveTo>
                  <a:cubicBezTo>
                    <a:pt x="3078861" y="127"/>
                    <a:pt x="2951861" y="33401"/>
                    <a:pt x="2838450" y="99822"/>
                  </a:cubicBezTo>
                  <a:lnTo>
                    <a:pt x="360172" y="1551559"/>
                  </a:lnTo>
                  <a:cubicBezTo>
                    <a:pt x="137033" y="1682115"/>
                    <a:pt x="0" y="1921256"/>
                    <a:pt x="0" y="2179828"/>
                  </a:cubicBezTo>
                  <a:lnTo>
                    <a:pt x="0" y="4948174"/>
                  </a:lnTo>
                  <a:cubicBezTo>
                    <a:pt x="0" y="5204079"/>
                    <a:pt x="134366" y="5441315"/>
                    <a:pt x="353949" y="5572887"/>
                  </a:cubicBezTo>
                  <a:lnTo>
                    <a:pt x="2832227" y="7057136"/>
                  </a:lnTo>
                  <a:cubicBezTo>
                    <a:pt x="2947416" y="7126097"/>
                    <a:pt x="3076956" y="7160641"/>
                    <a:pt x="3206369" y="7160641"/>
                  </a:cubicBezTo>
                  <a:cubicBezTo>
                    <a:pt x="3337306" y="7160641"/>
                    <a:pt x="3468116" y="7125462"/>
                    <a:pt x="3584194" y="7054977"/>
                  </a:cubicBezTo>
                  <a:lnTo>
                    <a:pt x="6025134" y="5573522"/>
                  </a:lnTo>
                  <a:cubicBezTo>
                    <a:pt x="6242685" y="5441442"/>
                    <a:pt x="6375527" y="5205476"/>
                    <a:pt x="6375527" y="4951095"/>
                  </a:cubicBezTo>
                  <a:lnTo>
                    <a:pt x="6375527" y="2177034"/>
                  </a:lnTo>
                  <a:cubicBezTo>
                    <a:pt x="6375527" y="1919986"/>
                    <a:pt x="6240018" y="1682115"/>
                    <a:pt x="6019038" y="1550924"/>
                  </a:cubicBezTo>
                  <a:lnTo>
                    <a:pt x="3578098" y="101981"/>
                  </a:lnTo>
                  <a:cubicBezTo>
                    <a:pt x="3463798" y="34036"/>
                    <a:pt x="3335401" y="127"/>
                    <a:pt x="3207004" y="0"/>
                  </a:cubicBezTo>
                  <a:close/>
                </a:path>
              </a:pathLst>
            </a:custGeom>
            <a:blipFill>
              <a:blip r:embed="rId3"/>
              <a:stretch>
                <a:fillRect t="-6982" b="-6982"/>
              </a:stretch>
            </a:blipFill>
          </p:spPr>
          <p:txBody>
            <a:bodyPr/>
            <a:lstStyle/>
            <a:p>
              <a:endParaRPr lang="en-US"/>
            </a:p>
          </p:txBody>
        </p:sp>
      </p:grpSp>
      <p:grpSp>
        <p:nvGrpSpPr>
          <p:cNvPr id="20" name="Group 20"/>
          <p:cNvGrpSpPr/>
          <p:nvPr/>
        </p:nvGrpSpPr>
        <p:grpSpPr>
          <a:xfrm>
            <a:off x="5497304" y="2432490"/>
            <a:ext cx="2059941" cy="2313612"/>
            <a:chOff x="0" y="0"/>
            <a:chExt cx="6375527" cy="7160641"/>
          </a:xfrm>
        </p:grpSpPr>
        <p:sp>
          <p:nvSpPr>
            <p:cNvPr id="21" name="Freeform 21"/>
            <p:cNvSpPr/>
            <p:nvPr/>
          </p:nvSpPr>
          <p:spPr>
            <a:xfrm>
              <a:off x="0" y="0"/>
              <a:ext cx="6375527" cy="7160641"/>
            </a:xfrm>
            <a:custGeom>
              <a:avLst/>
              <a:gdLst/>
              <a:ahLst/>
              <a:cxnLst/>
              <a:rect l="l" t="t" r="r" b="b"/>
              <a:pathLst>
                <a:path w="6375527" h="7160641">
                  <a:moveTo>
                    <a:pt x="3205861" y="0"/>
                  </a:moveTo>
                  <a:cubicBezTo>
                    <a:pt x="3078861" y="127"/>
                    <a:pt x="2951861" y="33401"/>
                    <a:pt x="2838450" y="99822"/>
                  </a:cubicBezTo>
                  <a:lnTo>
                    <a:pt x="360172" y="1551559"/>
                  </a:lnTo>
                  <a:cubicBezTo>
                    <a:pt x="137033" y="1682115"/>
                    <a:pt x="0" y="1921256"/>
                    <a:pt x="0" y="2179828"/>
                  </a:cubicBezTo>
                  <a:lnTo>
                    <a:pt x="0" y="4948174"/>
                  </a:lnTo>
                  <a:cubicBezTo>
                    <a:pt x="0" y="5204079"/>
                    <a:pt x="134366" y="5441315"/>
                    <a:pt x="353949" y="5572887"/>
                  </a:cubicBezTo>
                  <a:lnTo>
                    <a:pt x="2832227" y="7057136"/>
                  </a:lnTo>
                  <a:cubicBezTo>
                    <a:pt x="2947416" y="7126097"/>
                    <a:pt x="3076956" y="7160641"/>
                    <a:pt x="3206369" y="7160641"/>
                  </a:cubicBezTo>
                  <a:cubicBezTo>
                    <a:pt x="3337306" y="7160641"/>
                    <a:pt x="3468116" y="7125462"/>
                    <a:pt x="3584194" y="7054977"/>
                  </a:cubicBezTo>
                  <a:lnTo>
                    <a:pt x="6025134" y="5573522"/>
                  </a:lnTo>
                  <a:cubicBezTo>
                    <a:pt x="6242685" y="5441442"/>
                    <a:pt x="6375527" y="5205476"/>
                    <a:pt x="6375527" y="4951095"/>
                  </a:cubicBezTo>
                  <a:lnTo>
                    <a:pt x="6375527" y="2177034"/>
                  </a:lnTo>
                  <a:cubicBezTo>
                    <a:pt x="6375527" y="1919986"/>
                    <a:pt x="6240018" y="1682115"/>
                    <a:pt x="6019038" y="1550924"/>
                  </a:cubicBezTo>
                  <a:lnTo>
                    <a:pt x="3578098" y="101981"/>
                  </a:lnTo>
                  <a:cubicBezTo>
                    <a:pt x="3463798" y="34036"/>
                    <a:pt x="3335401" y="127"/>
                    <a:pt x="3207004" y="0"/>
                  </a:cubicBezTo>
                  <a:close/>
                </a:path>
              </a:pathLst>
            </a:custGeom>
            <a:blipFill>
              <a:blip r:embed="rId4"/>
              <a:stretch>
                <a:fillRect t="-5076" b="-5076"/>
              </a:stretch>
            </a:blipFill>
          </p:spPr>
          <p:txBody>
            <a:bodyPr/>
            <a:lstStyle/>
            <a:p>
              <a:endParaRPr lang="en-US"/>
            </a:p>
          </p:txBody>
        </p:sp>
      </p:grpSp>
      <p:sp>
        <p:nvSpPr>
          <p:cNvPr id="22" name="TextBox 22"/>
          <p:cNvSpPr txBox="1"/>
          <p:nvPr/>
        </p:nvSpPr>
        <p:spPr>
          <a:xfrm>
            <a:off x="3733287" y="1155727"/>
            <a:ext cx="11107775" cy="1035579"/>
          </a:xfrm>
          <a:prstGeom prst="rect">
            <a:avLst/>
          </a:prstGeom>
        </p:spPr>
        <p:txBody>
          <a:bodyPr lIns="0" tIns="0" rIns="0" bIns="0" rtlCol="0" anchor="t">
            <a:spAutoFit/>
          </a:bodyPr>
          <a:lstStyle/>
          <a:p>
            <a:pPr algn="ctr">
              <a:lnSpc>
                <a:spcPts val="8312"/>
              </a:lnSpc>
            </a:pPr>
            <a:r>
              <a:rPr lang="en-US" sz="6550">
                <a:solidFill>
                  <a:srgbClr val="000000"/>
                </a:solidFill>
                <a:latin typeface="Anton Bold"/>
              </a:rPr>
              <a:t>The PTHS Principals</a:t>
            </a:r>
            <a:endParaRPr lang="en-US" sz="6597">
              <a:solidFill>
                <a:srgbClr val="000000"/>
              </a:solidFill>
              <a:latin typeface="Anton Bold"/>
            </a:endParaRPr>
          </a:p>
        </p:txBody>
      </p:sp>
      <p:sp>
        <p:nvSpPr>
          <p:cNvPr id="23" name="TextBox 23"/>
          <p:cNvSpPr txBox="1"/>
          <p:nvPr/>
        </p:nvSpPr>
        <p:spPr>
          <a:xfrm>
            <a:off x="4918233" y="4971233"/>
            <a:ext cx="3218042" cy="1452891"/>
          </a:xfrm>
          <a:prstGeom prst="rect">
            <a:avLst/>
          </a:prstGeom>
        </p:spPr>
        <p:txBody>
          <a:bodyPr lIns="0" tIns="0" rIns="0" bIns="0" rtlCol="0" anchor="t">
            <a:spAutoFit/>
          </a:bodyPr>
          <a:lstStyle/>
          <a:p>
            <a:pPr algn="ctr">
              <a:lnSpc>
                <a:spcPts val="2869"/>
              </a:lnSpc>
            </a:pPr>
            <a:r>
              <a:rPr lang="en-US" sz="2049">
                <a:solidFill>
                  <a:srgbClr val="000000"/>
                </a:solidFill>
                <a:latin typeface="Poppins Bold"/>
              </a:rPr>
              <a:t>Dr. Pavlik </a:t>
            </a:r>
          </a:p>
          <a:p>
            <a:pPr algn="ctr">
              <a:lnSpc>
                <a:spcPts val="2869"/>
              </a:lnSpc>
            </a:pPr>
            <a:r>
              <a:rPr lang="en-US" sz="2049">
                <a:solidFill>
                  <a:srgbClr val="000000"/>
                </a:solidFill>
                <a:latin typeface="Poppins Bold"/>
              </a:rPr>
              <a:t>High School Building Principal </a:t>
            </a:r>
          </a:p>
          <a:p>
            <a:pPr algn="ctr">
              <a:lnSpc>
                <a:spcPts val="2869"/>
              </a:lnSpc>
            </a:pPr>
            <a:r>
              <a:rPr lang="en-US" sz="2049">
                <a:solidFill>
                  <a:srgbClr val="000000"/>
                </a:solidFill>
                <a:latin typeface="Poppins"/>
              </a:rPr>
              <a:t>PavlikL@pt-sd.org</a:t>
            </a:r>
          </a:p>
        </p:txBody>
      </p:sp>
      <p:sp>
        <p:nvSpPr>
          <p:cNvPr id="24" name="TextBox 24"/>
          <p:cNvSpPr txBox="1"/>
          <p:nvPr/>
        </p:nvSpPr>
        <p:spPr>
          <a:xfrm>
            <a:off x="7713614" y="4990283"/>
            <a:ext cx="3218042" cy="1452891"/>
          </a:xfrm>
          <a:prstGeom prst="rect">
            <a:avLst/>
          </a:prstGeom>
        </p:spPr>
        <p:txBody>
          <a:bodyPr lIns="0" tIns="0" rIns="0" bIns="0" rtlCol="0" anchor="t">
            <a:spAutoFit/>
          </a:bodyPr>
          <a:lstStyle/>
          <a:p>
            <a:pPr algn="ctr">
              <a:lnSpc>
                <a:spcPts val="2869"/>
              </a:lnSpc>
            </a:pPr>
            <a:r>
              <a:rPr lang="en-US" sz="2049">
                <a:solidFill>
                  <a:srgbClr val="000000"/>
                </a:solidFill>
                <a:latin typeface="Poppins Bold"/>
              </a:rPr>
              <a:t>Mr. Wilson</a:t>
            </a:r>
          </a:p>
          <a:p>
            <a:pPr algn="ctr">
              <a:lnSpc>
                <a:spcPts val="2869"/>
              </a:lnSpc>
            </a:pPr>
            <a:r>
              <a:rPr lang="en-US" sz="2049">
                <a:solidFill>
                  <a:srgbClr val="000000"/>
                </a:solidFill>
                <a:latin typeface="Poppins Bold"/>
              </a:rPr>
              <a:t>Assistant Principal </a:t>
            </a:r>
          </a:p>
          <a:p>
            <a:pPr algn="ctr">
              <a:lnSpc>
                <a:spcPts val="2869"/>
              </a:lnSpc>
            </a:pPr>
            <a:r>
              <a:rPr lang="en-US" sz="2049">
                <a:solidFill>
                  <a:srgbClr val="000000"/>
                </a:solidFill>
                <a:latin typeface="Poppins"/>
              </a:rPr>
              <a:t>Last Names: A-L</a:t>
            </a:r>
          </a:p>
          <a:p>
            <a:pPr algn="ctr">
              <a:lnSpc>
                <a:spcPts val="2869"/>
              </a:lnSpc>
            </a:pPr>
            <a:r>
              <a:rPr lang="en-US" sz="2049">
                <a:solidFill>
                  <a:srgbClr val="000000"/>
                </a:solidFill>
                <a:latin typeface="Poppins"/>
              </a:rPr>
              <a:t>WilsonG@pt-sd.org</a:t>
            </a:r>
          </a:p>
        </p:txBody>
      </p:sp>
      <p:sp>
        <p:nvSpPr>
          <p:cNvPr id="25" name="TextBox 25"/>
          <p:cNvSpPr txBox="1"/>
          <p:nvPr/>
        </p:nvSpPr>
        <p:spPr>
          <a:xfrm>
            <a:off x="10595608" y="4990283"/>
            <a:ext cx="3218042" cy="1452891"/>
          </a:xfrm>
          <a:prstGeom prst="rect">
            <a:avLst/>
          </a:prstGeom>
        </p:spPr>
        <p:txBody>
          <a:bodyPr lIns="0" tIns="0" rIns="0" bIns="0" rtlCol="0" anchor="t">
            <a:spAutoFit/>
          </a:bodyPr>
          <a:lstStyle/>
          <a:p>
            <a:pPr algn="ctr">
              <a:lnSpc>
                <a:spcPts val="2869"/>
              </a:lnSpc>
            </a:pPr>
            <a:r>
              <a:rPr lang="en-US" sz="2049">
                <a:solidFill>
                  <a:srgbClr val="000000"/>
                </a:solidFill>
                <a:latin typeface="Poppins Bold"/>
              </a:rPr>
              <a:t>Mrs. Conroy</a:t>
            </a:r>
          </a:p>
          <a:p>
            <a:pPr algn="ctr">
              <a:lnSpc>
                <a:spcPts val="2869"/>
              </a:lnSpc>
            </a:pPr>
            <a:r>
              <a:rPr lang="en-US" sz="2049">
                <a:solidFill>
                  <a:srgbClr val="000000"/>
                </a:solidFill>
                <a:latin typeface="Poppins Bold"/>
              </a:rPr>
              <a:t>Assistant Principal</a:t>
            </a:r>
          </a:p>
          <a:p>
            <a:pPr algn="ctr">
              <a:lnSpc>
                <a:spcPts val="2869"/>
              </a:lnSpc>
            </a:pPr>
            <a:r>
              <a:rPr lang="en-US" sz="2049">
                <a:solidFill>
                  <a:srgbClr val="000000"/>
                </a:solidFill>
                <a:latin typeface="Poppins"/>
              </a:rPr>
              <a:t>Last Names M-Z</a:t>
            </a:r>
          </a:p>
          <a:p>
            <a:pPr algn="ctr">
              <a:lnSpc>
                <a:spcPts val="2869"/>
              </a:lnSpc>
            </a:pPr>
            <a:r>
              <a:rPr lang="en-US" sz="2049">
                <a:solidFill>
                  <a:srgbClr val="000000"/>
                </a:solidFill>
                <a:latin typeface="Poppins"/>
              </a:rPr>
              <a:t>ConroyJ@pt-sd.org</a:t>
            </a:r>
          </a:p>
        </p:txBody>
      </p:sp>
      <p:sp>
        <p:nvSpPr>
          <p:cNvPr id="27" name="TextBox 27"/>
          <p:cNvSpPr txBox="1"/>
          <p:nvPr/>
        </p:nvSpPr>
        <p:spPr>
          <a:xfrm>
            <a:off x="6209667" y="7650463"/>
            <a:ext cx="3218042" cy="1090941"/>
          </a:xfrm>
          <a:prstGeom prst="rect">
            <a:avLst/>
          </a:prstGeom>
        </p:spPr>
        <p:txBody>
          <a:bodyPr lIns="0" tIns="0" rIns="0" bIns="0" rtlCol="0" anchor="t">
            <a:spAutoFit/>
          </a:bodyPr>
          <a:lstStyle/>
          <a:p>
            <a:pPr algn="ctr">
              <a:lnSpc>
                <a:spcPts val="2869"/>
              </a:lnSpc>
            </a:pPr>
            <a:r>
              <a:rPr lang="en-US" sz="2049">
                <a:solidFill>
                  <a:srgbClr val="000000"/>
                </a:solidFill>
                <a:latin typeface="Poppins Bold"/>
              </a:rPr>
              <a:t>Ms. Valley</a:t>
            </a:r>
          </a:p>
          <a:p>
            <a:pPr algn="ctr">
              <a:lnSpc>
                <a:spcPts val="2869"/>
              </a:lnSpc>
            </a:pPr>
            <a:r>
              <a:rPr lang="en-US" sz="2049">
                <a:solidFill>
                  <a:srgbClr val="000000"/>
                </a:solidFill>
                <a:latin typeface="Poppins Bold"/>
              </a:rPr>
              <a:t>Secretary </a:t>
            </a:r>
          </a:p>
          <a:p>
            <a:pPr algn="ctr">
              <a:lnSpc>
                <a:spcPts val="2869"/>
              </a:lnSpc>
            </a:pPr>
            <a:r>
              <a:rPr lang="en-US" sz="2049">
                <a:solidFill>
                  <a:srgbClr val="000000"/>
                </a:solidFill>
                <a:latin typeface="Poppins"/>
              </a:rPr>
              <a:t>ValleyS@pt-sd.org</a:t>
            </a:r>
          </a:p>
        </p:txBody>
      </p:sp>
      <p:sp>
        <p:nvSpPr>
          <p:cNvPr id="28" name="TextBox 28"/>
          <p:cNvSpPr txBox="1"/>
          <p:nvPr/>
        </p:nvSpPr>
        <p:spPr>
          <a:xfrm>
            <a:off x="9288182" y="7650463"/>
            <a:ext cx="3218042" cy="1090941"/>
          </a:xfrm>
          <a:prstGeom prst="rect">
            <a:avLst/>
          </a:prstGeom>
        </p:spPr>
        <p:txBody>
          <a:bodyPr lIns="0" tIns="0" rIns="0" bIns="0" rtlCol="0" anchor="t">
            <a:spAutoFit/>
          </a:bodyPr>
          <a:lstStyle/>
          <a:p>
            <a:pPr algn="ctr">
              <a:lnSpc>
                <a:spcPts val="2869"/>
              </a:lnSpc>
            </a:pPr>
            <a:r>
              <a:rPr lang="en-US" sz="2049">
                <a:solidFill>
                  <a:srgbClr val="000000"/>
                </a:solidFill>
                <a:latin typeface="Poppins Bold"/>
              </a:rPr>
              <a:t>Mrs. McLaughlin</a:t>
            </a:r>
          </a:p>
          <a:p>
            <a:pPr algn="ctr">
              <a:lnSpc>
                <a:spcPts val="2869"/>
              </a:lnSpc>
            </a:pPr>
            <a:r>
              <a:rPr lang="en-US" sz="2049">
                <a:solidFill>
                  <a:srgbClr val="000000"/>
                </a:solidFill>
                <a:latin typeface="Poppins Bold"/>
              </a:rPr>
              <a:t>Secretary</a:t>
            </a:r>
          </a:p>
          <a:p>
            <a:pPr algn="ctr">
              <a:lnSpc>
                <a:spcPts val="2869"/>
              </a:lnSpc>
            </a:pPr>
            <a:r>
              <a:rPr lang="en-US" sz="2049">
                <a:solidFill>
                  <a:srgbClr val="000000"/>
                </a:solidFill>
                <a:latin typeface="Poppins"/>
              </a:rPr>
              <a:t>McLaughlinS@pt-sd.org</a:t>
            </a:r>
          </a:p>
        </p:txBody>
      </p:sp>
      <p:sp>
        <p:nvSpPr>
          <p:cNvPr id="29" name="TextBox 29"/>
          <p:cNvSpPr txBox="1"/>
          <p:nvPr/>
        </p:nvSpPr>
        <p:spPr>
          <a:xfrm>
            <a:off x="3770216" y="6971882"/>
            <a:ext cx="11107775" cy="735732"/>
          </a:xfrm>
          <a:prstGeom prst="rect">
            <a:avLst/>
          </a:prstGeom>
        </p:spPr>
        <p:txBody>
          <a:bodyPr lIns="0" tIns="0" rIns="0" bIns="0" rtlCol="0" anchor="t">
            <a:spAutoFit/>
          </a:bodyPr>
          <a:lstStyle/>
          <a:p>
            <a:pPr algn="ctr">
              <a:lnSpc>
                <a:spcPts val="5918"/>
              </a:lnSpc>
            </a:pPr>
            <a:r>
              <a:rPr lang="en-US" sz="4697">
                <a:solidFill>
                  <a:srgbClr val="000000"/>
                </a:solidFill>
                <a:latin typeface="Anton Bold"/>
              </a:rPr>
              <a:t>Administrative Secretaries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1071553909"/>
              </p:ext>
            </p:extLst>
          </p:nvPr>
        </p:nvGraphicFramePr>
        <p:xfrm>
          <a:off x="1009650" y="100012"/>
          <a:ext cx="16656020" cy="10086975"/>
        </p:xfrm>
        <a:graphic>
          <a:graphicData uri="http://schemas.openxmlformats.org/drawingml/2006/table">
            <a:tbl>
              <a:tblPr/>
              <a:tblGrid>
                <a:gridCol w="1936907">
                  <a:extLst>
                    <a:ext uri="{9D8B030D-6E8A-4147-A177-3AD203B41FA5}">
                      <a16:colId xmlns:a16="http://schemas.microsoft.com/office/drawing/2014/main" val="20000"/>
                    </a:ext>
                  </a:extLst>
                </a:gridCol>
                <a:gridCol w="6720395">
                  <a:extLst>
                    <a:ext uri="{9D8B030D-6E8A-4147-A177-3AD203B41FA5}">
                      <a16:colId xmlns:a16="http://schemas.microsoft.com/office/drawing/2014/main" val="20001"/>
                    </a:ext>
                  </a:extLst>
                </a:gridCol>
                <a:gridCol w="7998718">
                  <a:extLst>
                    <a:ext uri="{9D8B030D-6E8A-4147-A177-3AD203B41FA5}">
                      <a16:colId xmlns:a16="http://schemas.microsoft.com/office/drawing/2014/main" val="20002"/>
                    </a:ext>
                  </a:extLst>
                </a:gridCol>
              </a:tblGrid>
              <a:tr h="986894">
                <a:tc>
                  <a:txBody>
                    <a:bodyPr/>
                    <a:lstStyle/>
                    <a:p>
                      <a:pPr algn="ctr">
                        <a:lnSpc>
                          <a:spcPts val="2380"/>
                        </a:lnSpc>
                        <a:defRPr/>
                      </a:pPr>
                      <a:r>
                        <a:rPr lang="en-US" sz="1700">
                          <a:solidFill>
                            <a:srgbClr val="FFFFFF"/>
                          </a:solidFill>
                          <a:latin typeface="Poppins Bold"/>
                        </a:rPr>
                        <a:t>PERIOD</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80707"/>
                    </a:solidFill>
                  </a:tcPr>
                </a:tc>
                <a:tc>
                  <a:txBody>
                    <a:bodyPr/>
                    <a:lstStyle/>
                    <a:p>
                      <a:pPr algn="ctr">
                        <a:lnSpc>
                          <a:spcPts val="2380"/>
                        </a:lnSpc>
                        <a:defRPr/>
                      </a:pPr>
                      <a:r>
                        <a:rPr lang="en-US" sz="1700">
                          <a:solidFill>
                            <a:srgbClr val="FFFFFF"/>
                          </a:solidFill>
                          <a:latin typeface="Poppins Bold"/>
                        </a:rPr>
                        <a:t>First Semester (Aug-Jan)</a:t>
                      </a:r>
                      <a:endParaRPr lang="en-US" sz="1100"/>
                    </a:p>
                  </a:txBody>
                  <a:tcPr marL="190500" marR="190500" marT="190500" marB="190500" anchor="ctr">
                    <a:lnL w="9525"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A80707"/>
                    </a:solidFill>
                  </a:tcPr>
                </a:tc>
                <a:tc>
                  <a:txBody>
                    <a:bodyPr/>
                    <a:lstStyle/>
                    <a:p>
                      <a:pPr algn="ctr">
                        <a:lnSpc>
                          <a:spcPts val="2380"/>
                        </a:lnSpc>
                        <a:defRPr/>
                      </a:pPr>
                      <a:r>
                        <a:rPr lang="en-US" sz="1700">
                          <a:solidFill>
                            <a:srgbClr val="FFFFFF"/>
                          </a:solidFill>
                          <a:latin typeface="Poppins Bold"/>
                        </a:rPr>
                        <a:t>Second Semester (Jan-June)</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A80707"/>
                    </a:solidFill>
                  </a:tcPr>
                </a:tc>
                <a:extLst>
                  <a:ext uri="{0D108BD9-81ED-4DB2-BD59-A6C34878D82A}">
                    <a16:rowId xmlns:a16="http://schemas.microsoft.com/office/drawing/2014/main" val="10000"/>
                  </a:ext>
                </a:extLst>
              </a:tr>
              <a:tr h="963943">
                <a:tc>
                  <a:txBody>
                    <a:bodyPr/>
                    <a:lstStyle/>
                    <a:p>
                      <a:pPr algn="ctr">
                        <a:lnSpc>
                          <a:spcPts val="2380"/>
                        </a:lnSpc>
                        <a:defRPr/>
                      </a:pPr>
                      <a:r>
                        <a:rPr lang="en-US" sz="1700">
                          <a:solidFill>
                            <a:srgbClr val="000000"/>
                          </a:solidFill>
                          <a:latin typeface="Poppins Bold"/>
                        </a:rPr>
                        <a:t>1</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D9D9"/>
                    </a:solidFill>
                  </a:tcPr>
                </a:tc>
                <a:tc>
                  <a:txBody>
                    <a:bodyPr/>
                    <a:lstStyle/>
                    <a:p>
                      <a:pPr algn="ctr">
                        <a:lnSpc>
                          <a:spcPts val="2380"/>
                        </a:lnSpc>
                      </a:pPr>
                      <a:r>
                        <a:rPr lang="en-US" sz="1700">
                          <a:solidFill>
                            <a:srgbClr val="000000"/>
                          </a:solidFill>
                          <a:latin typeface="Poppins Bold"/>
                        </a:rPr>
                        <a:t>English 9 Honors </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D9D9"/>
                    </a:solidFill>
                  </a:tcPr>
                </a:tc>
                <a:tc>
                  <a:txBody>
                    <a:bodyPr/>
                    <a:lstStyle/>
                    <a:p>
                      <a:pPr algn="ctr">
                        <a:lnSpc>
                          <a:spcPts val="2380"/>
                        </a:lnSpc>
                      </a:pPr>
                      <a:r>
                        <a:rPr lang="en-US" sz="1700">
                          <a:solidFill>
                            <a:srgbClr val="000000"/>
                          </a:solidFill>
                          <a:latin typeface="Poppins Bold"/>
                        </a:rPr>
                        <a:t>English 9 Honors </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986894">
                <a:tc>
                  <a:txBody>
                    <a:bodyPr/>
                    <a:lstStyle/>
                    <a:p>
                      <a:pPr algn="ctr">
                        <a:lnSpc>
                          <a:spcPts val="2380"/>
                        </a:lnSpc>
                        <a:defRPr/>
                      </a:pPr>
                      <a:r>
                        <a:rPr lang="en-US" sz="1700">
                          <a:solidFill>
                            <a:srgbClr val="000000"/>
                          </a:solidFill>
                          <a:latin typeface="Poppins Bold"/>
                        </a:rPr>
                        <a:t>2</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lnSpc>
                          <a:spcPts val="2380"/>
                        </a:lnSpc>
                      </a:pPr>
                      <a:r>
                        <a:rPr lang="en-US" sz="1700">
                          <a:solidFill>
                            <a:srgbClr val="000000"/>
                          </a:solidFill>
                          <a:latin typeface="Poppins Bold"/>
                        </a:rPr>
                        <a:t>PE I, II (Graduation Requirement) </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lnSpc>
                          <a:spcPts val="2380"/>
                        </a:lnSpc>
                      </a:pPr>
                      <a:r>
                        <a:rPr lang="en-US" sz="1700">
                          <a:solidFill>
                            <a:srgbClr val="000000"/>
                          </a:solidFill>
                          <a:latin typeface="Poppins Bold"/>
                        </a:rPr>
                        <a:t>Personal Wellness  (Health Graduation Requirement) </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63943">
                <a:tc>
                  <a:txBody>
                    <a:bodyPr/>
                    <a:lstStyle/>
                    <a:p>
                      <a:pPr algn="ctr">
                        <a:lnSpc>
                          <a:spcPts val="2380"/>
                        </a:lnSpc>
                        <a:defRPr/>
                      </a:pPr>
                      <a:r>
                        <a:rPr lang="en-US" sz="1700">
                          <a:solidFill>
                            <a:srgbClr val="FFFFFF"/>
                          </a:solidFill>
                          <a:latin typeface="Poppins Bold"/>
                        </a:rPr>
                        <a:t>3</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545454"/>
                    </a:solidFill>
                  </a:tcPr>
                </a:tc>
                <a:tc>
                  <a:txBody>
                    <a:bodyPr/>
                    <a:lstStyle/>
                    <a:p>
                      <a:pPr algn="ctr">
                        <a:lnSpc>
                          <a:spcPts val="2380"/>
                        </a:lnSpc>
                        <a:defRPr/>
                      </a:pPr>
                      <a:r>
                        <a:rPr lang="en-US" sz="1700">
                          <a:solidFill>
                            <a:srgbClr val="FFFFFF"/>
                          </a:solidFill>
                          <a:latin typeface="Poppins Bold"/>
                        </a:rPr>
                        <a:t>Algebra II Honors</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545454"/>
                    </a:solidFill>
                  </a:tcPr>
                </a:tc>
                <a:tc>
                  <a:txBody>
                    <a:bodyPr/>
                    <a:lstStyle/>
                    <a:p>
                      <a:pPr algn="ctr">
                        <a:lnSpc>
                          <a:spcPts val="2380"/>
                        </a:lnSpc>
                        <a:defRPr/>
                      </a:pPr>
                      <a:r>
                        <a:rPr lang="en-US" sz="1700">
                          <a:solidFill>
                            <a:srgbClr val="FFFFFF"/>
                          </a:solidFill>
                          <a:latin typeface="Poppins Bold"/>
                        </a:rPr>
                        <a:t>Algebra II Honors</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545454"/>
                    </a:solidFill>
                  </a:tcPr>
                </a:tc>
                <a:extLst>
                  <a:ext uri="{0D108BD9-81ED-4DB2-BD59-A6C34878D82A}">
                    <a16:rowId xmlns:a16="http://schemas.microsoft.com/office/drawing/2014/main" val="10003"/>
                  </a:ext>
                </a:extLst>
              </a:tr>
              <a:tr h="986894">
                <a:tc>
                  <a:txBody>
                    <a:bodyPr/>
                    <a:lstStyle/>
                    <a:p>
                      <a:pPr algn="ctr">
                        <a:lnSpc>
                          <a:spcPts val="2380"/>
                        </a:lnSpc>
                        <a:defRPr/>
                      </a:pPr>
                      <a:r>
                        <a:rPr lang="en-US" sz="1700">
                          <a:solidFill>
                            <a:srgbClr val="FFFFFF"/>
                          </a:solidFill>
                          <a:latin typeface="Poppins Bold"/>
                        </a:rPr>
                        <a:t>4</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A80707"/>
                    </a:solidFill>
                  </a:tcPr>
                </a:tc>
                <a:tc>
                  <a:txBody>
                    <a:bodyPr/>
                    <a:lstStyle/>
                    <a:p>
                      <a:pPr algn="ctr">
                        <a:lnSpc>
                          <a:spcPts val="2380"/>
                        </a:lnSpc>
                      </a:pPr>
                      <a:r>
                        <a:rPr lang="en-US" sz="1700">
                          <a:solidFill>
                            <a:srgbClr val="FFFFFF"/>
                          </a:solidFill>
                          <a:latin typeface="Poppins Bold"/>
                        </a:rPr>
                        <a:t>Media I: Mass Communication</a:t>
                      </a: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A80707"/>
                    </a:solidFill>
                  </a:tcPr>
                </a:tc>
                <a:tc>
                  <a:txBody>
                    <a:bodyPr/>
                    <a:lstStyle/>
                    <a:p>
                      <a:pPr algn="ctr">
                        <a:lnSpc>
                          <a:spcPts val="2380"/>
                        </a:lnSpc>
                        <a:defRPr/>
                      </a:pPr>
                      <a:r>
                        <a:rPr lang="en-US" sz="1700">
                          <a:solidFill>
                            <a:srgbClr val="FFFFFF"/>
                          </a:solidFill>
                          <a:latin typeface="Poppins Bold"/>
                        </a:rPr>
                        <a:t>Business 101 (Elective)</a:t>
                      </a:r>
                      <a:endParaRPr lang="en-US" sz="1100"/>
                    </a:p>
                  </a:txBody>
                  <a:tcPr marL="190500" marR="190500" marT="190500" marB="190500" anchor="ctr">
                    <a:lnL w="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80707"/>
                    </a:solidFill>
                  </a:tcPr>
                </a:tc>
                <a:extLst>
                  <a:ext uri="{0D108BD9-81ED-4DB2-BD59-A6C34878D82A}">
                    <a16:rowId xmlns:a16="http://schemas.microsoft.com/office/drawing/2014/main" val="10004"/>
                  </a:ext>
                </a:extLst>
              </a:tr>
              <a:tr h="963943">
                <a:tc>
                  <a:txBody>
                    <a:bodyPr/>
                    <a:lstStyle/>
                    <a:p>
                      <a:pPr algn="ctr">
                        <a:lnSpc>
                          <a:spcPts val="2380"/>
                        </a:lnSpc>
                        <a:defRPr/>
                      </a:pPr>
                      <a:r>
                        <a:rPr lang="en-US" sz="1700">
                          <a:solidFill>
                            <a:srgbClr val="000000"/>
                          </a:solidFill>
                          <a:latin typeface="Poppins Bold"/>
                        </a:rPr>
                        <a:t>5</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D9D9"/>
                    </a:solidFill>
                  </a:tcPr>
                </a:tc>
                <a:tc>
                  <a:txBody>
                    <a:bodyPr/>
                    <a:lstStyle/>
                    <a:p>
                      <a:pPr algn="ctr">
                        <a:lnSpc>
                          <a:spcPts val="2380"/>
                        </a:lnSpc>
                        <a:defRPr/>
                      </a:pPr>
                      <a:r>
                        <a:rPr lang="en-US" sz="1700">
                          <a:solidFill>
                            <a:srgbClr val="000000"/>
                          </a:solidFill>
                          <a:latin typeface="Poppins Bold"/>
                        </a:rPr>
                        <a:t>Global Studies Honors</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D9D9"/>
                    </a:solidFill>
                  </a:tcPr>
                </a:tc>
                <a:tc>
                  <a:txBody>
                    <a:bodyPr/>
                    <a:lstStyle/>
                    <a:p>
                      <a:pPr algn="ctr">
                        <a:lnSpc>
                          <a:spcPts val="2380"/>
                        </a:lnSpc>
                        <a:defRPr/>
                      </a:pPr>
                      <a:r>
                        <a:rPr lang="en-US" sz="1700">
                          <a:solidFill>
                            <a:srgbClr val="000000"/>
                          </a:solidFill>
                          <a:latin typeface="Poppins Bold"/>
                        </a:rPr>
                        <a:t>Global Studies Honors</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5"/>
                  </a:ext>
                </a:extLst>
              </a:tr>
              <a:tr h="986894">
                <a:tc>
                  <a:txBody>
                    <a:bodyPr/>
                    <a:lstStyle/>
                    <a:p>
                      <a:pPr algn="ctr">
                        <a:lnSpc>
                          <a:spcPts val="2380"/>
                        </a:lnSpc>
                        <a:defRPr/>
                      </a:pPr>
                      <a:r>
                        <a:rPr lang="en-US" sz="1700">
                          <a:solidFill>
                            <a:srgbClr val="000000"/>
                          </a:solidFill>
                          <a:latin typeface="Poppins Bold"/>
                        </a:rPr>
                        <a:t>6</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lnSpc>
                          <a:spcPts val="2380"/>
                        </a:lnSpc>
                        <a:defRPr/>
                      </a:pPr>
                      <a:r>
                        <a:rPr lang="en-US" sz="1700">
                          <a:solidFill>
                            <a:srgbClr val="000000"/>
                          </a:solidFill>
                          <a:latin typeface="Poppins Bold"/>
                        </a:rPr>
                        <a:t>Lunch</a:t>
                      </a:r>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lnSpc>
                          <a:spcPts val="2380"/>
                        </a:lnSpc>
                      </a:pPr>
                      <a:r>
                        <a:rPr lang="en-US" sz="1700">
                          <a:solidFill>
                            <a:srgbClr val="000000"/>
                          </a:solidFill>
                          <a:latin typeface="Poppins Bold"/>
                        </a:rPr>
                        <a:t>Lunch </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963943">
                <a:tc>
                  <a:txBody>
                    <a:bodyPr/>
                    <a:lstStyle/>
                    <a:p>
                      <a:pPr algn="ctr">
                        <a:lnSpc>
                          <a:spcPts val="2380"/>
                        </a:lnSpc>
                        <a:defRPr/>
                      </a:pPr>
                      <a:r>
                        <a:rPr lang="en-US" sz="1700">
                          <a:solidFill>
                            <a:srgbClr val="FFFFFF"/>
                          </a:solidFill>
                          <a:latin typeface="Poppins Bold"/>
                        </a:rPr>
                        <a:t>7</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545454"/>
                    </a:solidFill>
                  </a:tcPr>
                </a:tc>
                <a:tc>
                  <a:txBody>
                    <a:bodyPr/>
                    <a:lstStyle/>
                    <a:p>
                      <a:pPr algn="ctr">
                        <a:lnSpc>
                          <a:spcPts val="2380"/>
                        </a:lnSpc>
                        <a:defRPr/>
                      </a:pPr>
                      <a:r>
                        <a:rPr lang="en-US" sz="1700">
                          <a:solidFill>
                            <a:srgbClr val="FFFFFF"/>
                          </a:solidFill>
                          <a:latin typeface="Poppins Bold"/>
                        </a:rPr>
                        <a:t>German II</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FFD699"/>
                      </a:solidFill>
                      <a:prstDash val="solid"/>
                      <a:round/>
                      <a:headEnd type="none" w="med" len="med"/>
                      <a:tailEnd type="none" w="med" len="med"/>
                    </a:lnR>
                    <a:lnT w="9525" cap="flat" cmpd="sng" algn="ctr">
                      <a:solidFill>
                        <a:srgbClr val="000000"/>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545454"/>
                    </a:solidFill>
                  </a:tcPr>
                </a:tc>
                <a:tc>
                  <a:txBody>
                    <a:bodyPr/>
                    <a:lstStyle/>
                    <a:p>
                      <a:pPr algn="ctr">
                        <a:lnSpc>
                          <a:spcPts val="2380"/>
                        </a:lnSpc>
                        <a:defRPr/>
                      </a:pPr>
                      <a:r>
                        <a:rPr lang="en-US" sz="1700">
                          <a:solidFill>
                            <a:srgbClr val="FFFFFF"/>
                          </a:solidFill>
                          <a:latin typeface="Poppins Bold"/>
                        </a:rPr>
                        <a:t>German II</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545454"/>
                    </a:solidFill>
                  </a:tcPr>
                </a:tc>
                <a:extLst>
                  <a:ext uri="{0D108BD9-81ED-4DB2-BD59-A6C34878D82A}">
                    <a16:rowId xmlns:a16="http://schemas.microsoft.com/office/drawing/2014/main" val="10007"/>
                  </a:ext>
                </a:extLst>
              </a:tr>
              <a:tr h="963943">
                <a:tc>
                  <a:txBody>
                    <a:bodyPr/>
                    <a:lstStyle/>
                    <a:p>
                      <a:pPr algn="ctr">
                        <a:lnSpc>
                          <a:spcPts val="2380"/>
                        </a:lnSpc>
                        <a:defRPr/>
                      </a:pPr>
                      <a:r>
                        <a:rPr lang="en-US" sz="1700">
                          <a:solidFill>
                            <a:srgbClr val="FFFFFF"/>
                          </a:solidFill>
                          <a:latin typeface="Poppins Bold"/>
                        </a:rPr>
                        <a:t>8</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A80707"/>
                    </a:solidFill>
                  </a:tcPr>
                </a:tc>
                <a:tc>
                  <a:txBody>
                    <a:bodyPr/>
                    <a:lstStyle/>
                    <a:p>
                      <a:pPr algn="ctr">
                        <a:lnSpc>
                          <a:spcPts val="2380"/>
                        </a:lnSpc>
                        <a:defRPr/>
                      </a:pPr>
                      <a:r>
                        <a:rPr lang="en-US" sz="1700">
                          <a:solidFill>
                            <a:srgbClr val="FFFFFF"/>
                          </a:solidFill>
                          <a:latin typeface="Poppins Bold"/>
                        </a:rPr>
                        <a:t>Chemistry Honors (5 Days per Week)</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A80707"/>
                    </a:solidFill>
                  </a:tcPr>
                </a:tc>
                <a:tc>
                  <a:txBody>
                    <a:bodyPr/>
                    <a:lstStyle/>
                    <a:p>
                      <a:pPr algn="ctr">
                        <a:lnSpc>
                          <a:spcPts val="2380"/>
                        </a:lnSpc>
                        <a:defRPr/>
                      </a:pPr>
                      <a:r>
                        <a:rPr lang="en-US" sz="1700">
                          <a:solidFill>
                            <a:srgbClr val="FFFFFF"/>
                          </a:solidFill>
                          <a:latin typeface="Poppins Bold"/>
                        </a:rPr>
                        <a:t>Chemistry Honors (5 days per week)</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A80707"/>
                    </a:solidFill>
                  </a:tcPr>
                </a:tc>
                <a:extLst>
                  <a:ext uri="{0D108BD9-81ED-4DB2-BD59-A6C34878D82A}">
                    <a16:rowId xmlns:a16="http://schemas.microsoft.com/office/drawing/2014/main" val="10008"/>
                  </a:ext>
                </a:extLst>
              </a:tr>
              <a:tr h="1319684">
                <a:tc>
                  <a:txBody>
                    <a:bodyPr/>
                    <a:lstStyle/>
                    <a:p>
                      <a:pPr algn="ctr">
                        <a:lnSpc>
                          <a:spcPts val="2380"/>
                        </a:lnSpc>
                        <a:defRPr/>
                      </a:pPr>
                      <a:r>
                        <a:rPr lang="en-US" sz="1700">
                          <a:solidFill>
                            <a:srgbClr val="000000"/>
                          </a:solidFill>
                          <a:latin typeface="Poppins Bold"/>
                        </a:rPr>
                        <a:t>9</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D9D9"/>
                    </a:solidFill>
                  </a:tcPr>
                </a:tc>
                <a:tc>
                  <a:txBody>
                    <a:bodyPr/>
                    <a:lstStyle/>
                    <a:p>
                      <a:pPr algn="ctr">
                        <a:lnSpc>
                          <a:spcPts val="2380"/>
                        </a:lnSpc>
                      </a:pPr>
                      <a:r>
                        <a:rPr lang="en-US" sz="1700">
                          <a:solidFill>
                            <a:srgbClr val="000000"/>
                          </a:solidFill>
                          <a:latin typeface="Poppins Bold"/>
                        </a:rPr>
                        <a:t>Chemistry Lab (2 days per week) </a:t>
                      </a:r>
                      <a:endParaRPr lang="en-US" sz="1100"/>
                    </a:p>
                    <a:p>
                      <a:pPr algn="ctr">
                        <a:lnSpc>
                          <a:spcPts val="2380"/>
                        </a:lnSpc>
                      </a:pPr>
                      <a:r>
                        <a:rPr lang="en-US" sz="1700">
                          <a:solidFill>
                            <a:srgbClr val="000000"/>
                          </a:solidFill>
                          <a:latin typeface="Poppins Bold"/>
                        </a:rPr>
                        <a:t>Study Hall (3 days per week) </a:t>
                      </a: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D9D9"/>
                    </a:solidFill>
                  </a:tcPr>
                </a:tc>
                <a:tc>
                  <a:txBody>
                    <a:bodyPr/>
                    <a:lstStyle/>
                    <a:p>
                      <a:pPr algn="ctr">
                        <a:lnSpc>
                          <a:spcPts val="2380"/>
                        </a:lnSpc>
                      </a:pPr>
                      <a:r>
                        <a:rPr lang="en-US" sz="1700">
                          <a:solidFill>
                            <a:srgbClr val="000000"/>
                          </a:solidFill>
                          <a:latin typeface="Poppins Bold"/>
                        </a:rPr>
                        <a:t>Chemistry Lab (2 days per week) </a:t>
                      </a:r>
                      <a:endParaRPr lang="en-US" sz="1100"/>
                    </a:p>
                    <a:p>
                      <a:pPr algn="ctr">
                        <a:lnSpc>
                          <a:spcPts val="2380"/>
                        </a:lnSpc>
                      </a:pPr>
                      <a:r>
                        <a:rPr lang="en-US" sz="1700">
                          <a:solidFill>
                            <a:srgbClr val="000000"/>
                          </a:solidFill>
                          <a:latin typeface="Poppins Bold"/>
                        </a:rPr>
                        <a:t>Study Hall (3 days per week) </a:t>
                      </a: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68917">
            <a:off x="11195644" y="7433735"/>
            <a:ext cx="2652866" cy="126011"/>
          </a:xfrm>
          <a:custGeom>
            <a:avLst/>
            <a:gdLst/>
            <a:ahLst/>
            <a:cxnLst/>
            <a:rect l="l" t="t" r="r" b="b"/>
            <a:pathLst>
              <a:path w="2652866" h="126011">
                <a:moveTo>
                  <a:pt x="0" y="0"/>
                </a:moveTo>
                <a:lnTo>
                  <a:pt x="2652866" y="0"/>
                </a:lnTo>
                <a:lnTo>
                  <a:pt x="2652866" y="126011"/>
                </a:lnTo>
                <a:lnTo>
                  <a:pt x="0" y="126011"/>
                </a:lnTo>
                <a:lnTo>
                  <a:pt x="0" y="0"/>
                </a:lnTo>
                <a:close/>
              </a:path>
            </a:pathLst>
          </a:custGeom>
          <a:blipFill>
            <a:blip r:embed="rId2"/>
            <a:stretch>
              <a:fillRect/>
            </a:stretch>
          </a:blipFill>
        </p:spPr>
        <p:txBody>
          <a:bodyPr/>
          <a:lstStyle/>
          <a:p>
            <a:endParaRPr lang="en-US"/>
          </a:p>
        </p:txBody>
      </p:sp>
      <p:sp>
        <p:nvSpPr>
          <p:cNvPr id="3" name="Freeform 3"/>
          <p:cNvSpPr/>
          <p:nvPr/>
        </p:nvSpPr>
        <p:spPr>
          <a:xfrm rot="-1901483">
            <a:off x="14217599" y="7382780"/>
            <a:ext cx="2652866" cy="126011"/>
          </a:xfrm>
          <a:custGeom>
            <a:avLst/>
            <a:gdLst/>
            <a:ahLst/>
            <a:cxnLst/>
            <a:rect l="l" t="t" r="r" b="b"/>
            <a:pathLst>
              <a:path w="2652866" h="126011">
                <a:moveTo>
                  <a:pt x="0" y="0"/>
                </a:moveTo>
                <a:lnTo>
                  <a:pt x="2652866" y="0"/>
                </a:lnTo>
                <a:lnTo>
                  <a:pt x="2652866" y="126011"/>
                </a:lnTo>
                <a:lnTo>
                  <a:pt x="0" y="126011"/>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10870711" y="7214907"/>
            <a:ext cx="11949847" cy="3367741"/>
            <a:chOff x="0" y="0"/>
            <a:chExt cx="812800" cy="229066"/>
          </a:xfrm>
        </p:grpSpPr>
        <p:sp>
          <p:nvSpPr>
            <p:cNvPr id="5" name="Freeform 5"/>
            <p:cNvSpPr/>
            <p:nvPr/>
          </p:nvSpPr>
          <p:spPr>
            <a:xfrm>
              <a:off x="0" y="0"/>
              <a:ext cx="812800" cy="229066"/>
            </a:xfrm>
            <a:custGeom>
              <a:avLst/>
              <a:gdLst/>
              <a:ahLst/>
              <a:cxnLst/>
              <a:rect l="l" t="t" r="r" b="b"/>
              <a:pathLst>
                <a:path w="812800" h="229066">
                  <a:moveTo>
                    <a:pt x="406400" y="0"/>
                  </a:moveTo>
                  <a:lnTo>
                    <a:pt x="812800" y="229066"/>
                  </a:lnTo>
                  <a:lnTo>
                    <a:pt x="0" y="229066"/>
                  </a:lnTo>
                  <a:lnTo>
                    <a:pt x="406400" y="0"/>
                  </a:lnTo>
                  <a:close/>
                </a:path>
              </a:pathLst>
            </a:custGeom>
            <a:solidFill>
              <a:srgbClr val="A80707"/>
            </a:solidFill>
          </p:spPr>
          <p:txBody>
            <a:bodyPr/>
            <a:lstStyle/>
            <a:p>
              <a:endParaRPr lang="en-US"/>
            </a:p>
          </p:txBody>
        </p:sp>
        <p:sp>
          <p:nvSpPr>
            <p:cNvPr id="6" name="TextBox 6"/>
            <p:cNvSpPr txBox="1"/>
            <p:nvPr/>
          </p:nvSpPr>
          <p:spPr>
            <a:xfrm>
              <a:off x="127000" y="68252"/>
              <a:ext cx="558800" cy="144452"/>
            </a:xfrm>
            <a:prstGeom prst="rect">
              <a:avLst/>
            </a:prstGeom>
          </p:spPr>
          <p:txBody>
            <a:bodyPr lIns="50800" tIns="50800" rIns="50800" bIns="50800" rtlCol="0" anchor="ctr"/>
            <a:lstStyle/>
            <a:p>
              <a:pPr algn="ctr">
                <a:lnSpc>
                  <a:spcPts val="2756"/>
                </a:lnSpc>
              </a:pPr>
              <a:endParaRPr/>
            </a:p>
          </p:txBody>
        </p:sp>
      </p:grpSp>
      <p:sp>
        <p:nvSpPr>
          <p:cNvPr id="7" name="Freeform 7"/>
          <p:cNvSpPr/>
          <p:nvPr/>
        </p:nvSpPr>
        <p:spPr>
          <a:xfrm>
            <a:off x="891651" y="2667686"/>
            <a:ext cx="16537435" cy="6590614"/>
          </a:xfrm>
          <a:custGeom>
            <a:avLst/>
            <a:gdLst/>
            <a:ahLst/>
            <a:cxnLst/>
            <a:rect l="l" t="t" r="r" b="b"/>
            <a:pathLst>
              <a:path w="16537435" h="6590614">
                <a:moveTo>
                  <a:pt x="0" y="0"/>
                </a:moveTo>
                <a:lnTo>
                  <a:pt x="16537435" y="0"/>
                </a:lnTo>
                <a:lnTo>
                  <a:pt x="16537435" y="6590614"/>
                </a:lnTo>
                <a:lnTo>
                  <a:pt x="0" y="6590614"/>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2143991" y="422433"/>
            <a:ext cx="14000018" cy="1072155"/>
          </a:xfrm>
          <a:prstGeom prst="rect">
            <a:avLst/>
          </a:prstGeom>
        </p:spPr>
        <p:txBody>
          <a:bodyPr lIns="0" tIns="0" rIns="0" bIns="0" rtlCol="0" anchor="t">
            <a:spAutoFit/>
          </a:bodyPr>
          <a:lstStyle/>
          <a:p>
            <a:pPr algn="ctr">
              <a:lnSpc>
                <a:spcPts val="8564"/>
              </a:lnSpc>
            </a:pPr>
            <a:r>
              <a:rPr lang="en-US" sz="6797">
                <a:solidFill>
                  <a:srgbClr val="000000"/>
                </a:solidFill>
                <a:latin typeface="Anton Bold"/>
              </a:rPr>
              <a:t>Powerschool Course Selection</a:t>
            </a:r>
          </a:p>
        </p:txBody>
      </p:sp>
      <p:sp>
        <p:nvSpPr>
          <p:cNvPr id="9" name="TextBox 9"/>
          <p:cNvSpPr txBox="1"/>
          <p:nvPr/>
        </p:nvSpPr>
        <p:spPr>
          <a:xfrm>
            <a:off x="3317698" y="1580914"/>
            <a:ext cx="11685340" cy="604207"/>
          </a:xfrm>
          <a:prstGeom prst="rect">
            <a:avLst/>
          </a:prstGeom>
        </p:spPr>
        <p:txBody>
          <a:bodyPr lIns="0" tIns="0" rIns="0" bIns="0" rtlCol="0" anchor="t">
            <a:spAutoFit/>
          </a:bodyPr>
          <a:lstStyle/>
          <a:p>
            <a:pPr algn="ctr">
              <a:lnSpc>
                <a:spcPts val="5022"/>
              </a:lnSpc>
            </a:pPr>
            <a:r>
              <a:rPr lang="en-US" sz="3587" spc="444">
                <a:solidFill>
                  <a:srgbClr val="A80707"/>
                </a:solidFill>
                <a:latin typeface="Antonio Bold"/>
              </a:rPr>
              <a:t>Select ‘Class Registration’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68917">
            <a:off x="11195644" y="7433735"/>
            <a:ext cx="2652866" cy="126011"/>
          </a:xfrm>
          <a:custGeom>
            <a:avLst/>
            <a:gdLst/>
            <a:ahLst/>
            <a:cxnLst/>
            <a:rect l="l" t="t" r="r" b="b"/>
            <a:pathLst>
              <a:path w="2652866" h="126011">
                <a:moveTo>
                  <a:pt x="0" y="0"/>
                </a:moveTo>
                <a:lnTo>
                  <a:pt x="2652866" y="0"/>
                </a:lnTo>
                <a:lnTo>
                  <a:pt x="2652866" y="126011"/>
                </a:lnTo>
                <a:lnTo>
                  <a:pt x="0" y="126011"/>
                </a:lnTo>
                <a:lnTo>
                  <a:pt x="0" y="0"/>
                </a:lnTo>
                <a:close/>
              </a:path>
            </a:pathLst>
          </a:custGeom>
          <a:blipFill>
            <a:blip r:embed="rId2"/>
            <a:stretch>
              <a:fillRect/>
            </a:stretch>
          </a:blipFill>
        </p:spPr>
        <p:txBody>
          <a:bodyPr/>
          <a:lstStyle/>
          <a:p>
            <a:endParaRPr lang="en-US"/>
          </a:p>
        </p:txBody>
      </p:sp>
      <p:sp>
        <p:nvSpPr>
          <p:cNvPr id="3" name="Freeform 3"/>
          <p:cNvSpPr/>
          <p:nvPr/>
        </p:nvSpPr>
        <p:spPr>
          <a:xfrm rot="-1901483">
            <a:off x="14217599" y="7382780"/>
            <a:ext cx="2652866" cy="126011"/>
          </a:xfrm>
          <a:custGeom>
            <a:avLst/>
            <a:gdLst/>
            <a:ahLst/>
            <a:cxnLst/>
            <a:rect l="l" t="t" r="r" b="b"/>
            <a:pathLst>
              <a:path w="2652866" h="126011">
                <a:moveTo>
                  <a:pt x="0" y="0"/>
                </a:moveTo>
                <a:lnTo>
                  <a:pt x="2652866" y="0"/>
                </a:lnTo>
                <a:lnTo>
                  <a:pt x="2652866" y="126011"/>
                </a:lnTo>
                <a:lnTo>
                  <a:pt x="0" y="126011"/>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10870711" y="7214907"/>
            <a:ext cx="11949847" cy="3367741"/>
            <a:chOff x="0" y="0"/>
            <a:chExt cx="812800" cy="229066"/>
          </a:xfrm>
        </p:grpSpPr>
        <p:sp>
          <p:nvSpPr>
            <p:cNvPr id="5" name="Freeform 5"/>
            <p:cNvSpPr/>
            <p:nvPr/>
          </p:nvSpPr>
          <p:spPr>
            <a:xfrm>
              <a:off x="0" y="0"/>
              <a:ext cx="812800" cy="229066"/>
            </a:xfrm>
            <a:custGeom>
              <a:avLst/>
              <a:gdLst/>
              <a:ahLst/>
              <a:cxnLst/>
              <a:rect l="l" t="t" r="r" b="b"/>
              <a:pathLst>
                <a:path w="812800" h="229066">
                  <a:moveTo>
                    <a:pt x="406400" y="0"/>
                  </a:moveTo>
                  <a:lnTo>
                    <a:pt x="812800" y="229066"/>
                  </a:lnTo>
                  <a:lnTo>
                    <a:pt x="0" y="229066"/>
                  </a:lnTo>
                  <a:lnTo>
                    <a:pt x="406400" y="0"/>
                  </a:lnTo>
                  <a:close/>
                </a:path>
              </a:pathLst>
            </a:custGeom>
            <a:solidFill>
              <a:srgbClr val="A80707"/>
            </a:solidFill>
          </p:spPr>
          <p:txBody>
            <a:bodyPr/>
            <a:lstStyle/>
            <a:p>
              <a:endParaRPr lang="en-US"/>
            </a:p>
          </p:txBody>
        </p:sp>
        <p:sp>
          <p:nvSpPr>
            <p:cNvPr id="6" name="TextBox 6"/>
            <p:cNvSpPr txBox="1"/>
            <p:nvPr/>
          </p:nvSpPr>
          <p:spPr>
            <a:xfrm>
              <a:off x="127000" y="68252"/>
              <a:ext cx="558800" cy="144452"/>
            </a:xfrm>
            <a:prstGeom prst="rect">
              <a:avLst/>
            </a:prstGeom>
          </p:spPr>
          <p:txBody>
            <a:bodyPr lIns="50800" tIns="50800" rIns="50800" bIns="50800" rtlCol="0" anchor="ctr"/>
            <a:lstStyle/>
            <a:p>
              <a:pPr algn="ctr">
                <a:lnSpc>
                  <a:spcPts val="2756"/>
                </a:lnSpc>
              </a:pPr>
              <a:endParaRPr/>
            </a:p>
          </p:txBody>
        </p:sp>
      </p:grpSp>
      <p:sp>
        <p:nvSpPr>
          <p:cNvPr id="7" name="Freeform 7"/>
          <p:cNvSpPr/>
          <p:nvPr/>
        </p:nvSpPr>
        <p:spPr>
          <a:xfrm>
            <a:off x="1066800" y="2575793"/>
            <a:ext cx="16289128" cy="6672982"/>
          </a:xfrm>
          <a:custGeom>
            <a:avLst/>
            <a:gdLst/>
            <a:ahLst/>
            <a:cxnLst/>
            <a:rect l="l" t="t" r="r" b="b"/>
            <a:pathLst>
              <a:path w="16289128" h="6672982">
                <a:moveTo>
                  <a:pt x="0" y="0"/>
                </a:moveTo>
                <a:lnTo>
                  <a:pt x="16289128" y="0"/>
                </a:lnTo>
                <a:lnTo>
                  <a:pt x="16289128" y="6672982"/>
                </a:lnTo>
                <a:lnTo>
                  <a:pt x="0" y="6672982"/>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2143991" y="422433"/>
            <a:ext cx="14000018" cy="1072155"/>
          </a:xfrm>
          <a:prstGeom prst="rect">
            <a:avLst/>
          </a:prstGeom>
        </p:spPr>
        <p:txBody>
          <a:bodyPr lIns="0" tIns="0" rIns="0" bIns="0" rtlCol="0" anchor="t">
            <a:spAutoFit/>
          </a:bodyPr>
          <a:lstStyle/>
          <a:p>
            <a:pPr algn="ctr">
              <a:lnSpc>
                <a:spcPts val="8564"/>
              </a:lnSpc>
            </a:pPr>
            <a:r>
              <a:rPr lang="en-US" sz="6797">
                <a:solidFill>
                  <a:srgbClr val="000000"/>
                </a:solidFill>
                <a:latin typeface="Anton Bold"/>
              </a:rPr>
              <a:t>Powerschool Course Selection</a:t>
            </a:r>
          </a:p>
        </p:txBody>
      </p:sp>
      <p:sp>
        <p:nvSpPr>
          <p:cNvPr id="9" name="TextBox 9"/>
          <p:cNvSpPr txBox="1"/>
          <p:nvPr/>
        </p:nvSpPr>
        <p:spPr>
          <a:xfrm>
            <a:off x="3317698" y="1580914"/>
            <a:ext cx="11685340" cy="604207"/>
          </a:xfrm>
          <a:prstGeom prst="rect">
            <a:avLst/>
          </a:prstGeom>
        </p:spPr>
        <p:txBody>
          <a:bodyPr lIns="0" tIns="0" rIns="0" bIns="0" rtlCol="0" anchor="t">
            <a:spAutoFit/>
          </a:bodyPr>
          <a:lstStyle/>
          <a:p>
            <a:pPr algn="ctr">
              <a:lnSpc>
                <a:spcPts val="5022"/>
              </a:lnSpc>
            </a:pPr>
            <a:r>
              <a:rPr lang="en-US" sz="3587" spc="444">
                <a:solidFill>
                  <a:srgbClr val="A80707"/>
                </a:solidFill>
                <a:latin typeface="Antonio Bold"/>
              </a:rPr>
              <a:t>Scheduling My Courses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469321"/>
            <a:ext cx="9413963" cy="1072155"/>
          </a:xfrm>
          <a:prstGeom prst="rect">
            <a:avLst/>
          </a:prstGeom>
        </p:spPr>
        <p:txBody>
          <a:bodyPr lIns="0" tIns="0" rIns="0" bIns="0" rtlCol="0" anchor="t">
            <a:spAutoFit/>
          </a:bodyPr>
          <a:lstStyle/>
          <a:p>
            <a:pPr algn="ctr">
              <a:lnSpc>
                <a:spcPts val="8564"/>
              </a:lnSpc>
            </a:pPr>
            <a:r>
              <a:rPr lang="en-US" sz="6797">
                <a:solidFill>
                  <a:srgbClr val="000000"/>
                </a:solidFill>
                <a:latin typeface="Anton Bold"/>
              </a:rPr>
              <a:t>Finalizing Course Requests</a:t>
            </a:r>
          </a:p>
        </p:txBody>
      </p:sp>
      <p:grpSp>
        <p:nvGrpSpPr>
          <p:cNvPr id="3" name="Group 3"/>
          <p:cNvGrpSpPr/>
          <p:nvPr/>
        </p:nvGrpSpPr>
        <p:grpSpPr>
          <a:xfrm rot="-10706975">
            <a:off x="10684352" y="-931749"/>
            <a:ext cx="13912626" cy="3920897"/>
            <a:chOff x="0" y="0"/>
            <a:chExt cx="812800" cy="229066"/>
          </a:xfrm>
        </p:grpSpPr>
        <p:sp>
          <p:nvSpPr>
            <p:cNvPr id="4" name="Freeform 4"/>
            <p:cNvSpPr/>
            <p:nvPr/>
          </p:nvSpPr>
          <p:spPr>
            <a:xfrm>
              <a:off x="0" y="0"/>
              <a:ext cx="812800" cy="229066"/>
            </a:xfrm>
            <a:custGeom>
              <a:avLst/>
              <a:gdLst/>
              <a:ahLst/>
              <a:cxnLst/>
              <a:rect l="l" t="t" r="r" b="b"/>
              <a:pathLst>
                <a:path w="812800" h="229066">
                  <a:moveTo>
                    <a:pt x="406400" y="0"/>
                  </a:moveTo>
                  <a:lnTo>
                    <a:pt x="812800" y="229066"/>
                  </a:lnTo>
                  <a:lnTo>
                    <a:pt x="0" y="229066"/>
                  </a:lnTo>
                  <a:lnTo>
                    <a:pt x="406400" y="0"/>
                  </a:lnTo>
                  <a:close/>
                </a:path>
              </a:pathLst>
            </a:custGeom>
            <a:solidFill>
              <a:srgbClr val="000000"/>
            </a:solidFill>
          </p:spPr>
          <p:txBody>
            <a:bodyPr/>
            <a:lstStyle/>
            <a:p>
              <a:endParaRPr lang="en-US"/>
            </a:p>
          </p:txBody>
        </p:sp>
        <p:sp>
          <p:nvSpPr>
            <p:cNvPr id="5" name="TextBox 5"/>
            <p:cNvSpPr txBox="1"/>
            <p:nvPr/>
          </p:nvSpPr>
          <p:spPr>
            <a:xfrm>
              <a:off x="127000" y="68252"/>
              <a:ext cx="558800" cy="144452"/>
            </a:xfrm>
            <a:prstGeom prst="rect">
              <a:avLst/>
            </a:prstGeom>
          </p:spPr>
          <p:txBody>
            <a:bodyPr lIns="50800" tIns="50800" rIns="50800" bIns="50800" rtlCol="0" anchor="ctr"/>
            <a:lstStyle/>
            <a:p>
              <a:pPr algn="ctr">
                <a:lnSpc>
                  <a:spcPts val="2756"/>
                </a:lnSpc>
              </a:pPr>
              <a:endParaRPr/>
            </a:p>
          </p:txBody>
        </p:sp>
      </p:grpSp>
      <p:sp>
        <p:nvSpPr>
          <p:cNvPr id="6" name="TextBox 6"/>
          <p:cNvSpPr txBox="1"/>
          <p:nvPr/>
        </p:nvSpPr>
        <p:spPr>
          <a:xfrm>
            <a:off x="1191318" y="1574164"/>
            <a:ext cx="10177253" cy="7788407"/>
          </a:xfrm>
          <a:prstGeom prst="rect">
            <a:avLst/>
          </a:prstGeom>
        </p:spPr>
        <p:txBody>
          <a:bodyPr lIns="0" tIns="0" rIns="0" bIns="0" rtlCol="0" anchor="t">
            <a:spAutoFit/>
          </a:bodyPr>
          <a:lstStyle/>
          <a:p>
            <a:pPr marL="592605" lvl="1" indent="-296303">
              <a:lnSpc>
                <a:spcPts val="3842"/>
              </a:lnSpc>
              <a:buFont typeface="Arial"/>
              <a:buChar char="•"/>
            </a:pPr>
            <a:r>
              <a:rPr lang="en-US" sz="2744">
                <a:solidFill>
                  <a:srgbClr val="000000"/>
                </a:solidFill>
                <a:latin typeface="Poppins Bold"/>
              </a:rPr>
              <a:t>Submission </a:t>
            </a:r>
          </a:p>
          <a:p>
            <a:pPr marL="1185210" lvl="2" indent="-395070">
              <a:lnSpc>
                <a:spcPts val="3842"/>
              </a:lnSpc>
              <a:buFont typeface="Arial"/>
              <a:buChar char="⚬"/>
            </a:pPr>
            <a:r>
              <a:rPr lang="en-US" sz="2744">
                <a:solidFill>
                  <a:srgbClr val="000000"/>
                </a:solidFill>
                <a:latin typeface="Poppins"/>
              </a:rPr>
              <a:t>Student must request a minimum of 6.25 credits and cannot exceed 8.0 credits (this does not include alternative elective selections). </a:t>
            </a:r>
          </a:p>
          <a:p>
            <a:pPr marL="592605" lvl="1" indent="-296303">
              <a:lnSpc>
                <a:spcPts val="3842"/>
              </a:lnSpc>
              <a:buFont typeface="Arial"/>
              <a:buChar char="•"/>
            </a:pPr>
            <a:r>
              <a:rPr lang="en-US" sz="2744">
                <a:solidFill>
                  <a:srgbClr val="000000"/>
                </a:solidFill>
                <a:latin typeface="Poppins Bold"/>
              </a:rPr>
              <a:t>Print </a:t>
            </a:r>
          </a:p>
          <a:p>
            <a:pPr marL="1185210" lvl="2" indent="-395070">
              <a:lnSpc>
                <a:spcPts val="3842"/>
              </a:lnSpc>
              <a:buFont typeface="Arial"/>
              <a:buChar char="⚬"/>
            </a:pPr>
            <a:r>
              <a:rPr lang="en-US" sz="2744">
                <a:solidFill>
                  <a:srgbClr val="000000"/>
                </a:solidFill>
                <a:latin typeface="Poppins"/>
              </a:rPr>
              <a:t>Return the printout to your Social Studies teacher by March 14, 2024 </a:t>
            </a:r>
          </a:p>
          <a:p>
            <a:pPr marL="1185210" lvl="2" indent="-395070">
              <a:lnSpc>
                <a:spcPts val="3842"/>
              </a:lnSpc>
              <a:buFont typeface="Arial"/>
              <a:buChar char="⚬"/>
            </a:pPr>
            <a:r>
              <a:rPr lang="en-US" sz="2744">
                <a:solidFill>
                  <a:srgbClr val="000000"/>
                </a:solidFill>
                <a:latin typeface="Poppins"/>
              </a:rPr>
              <a:t>New to the district - submit course selection sheet by March 14, 2024 (email, mail, or in-person). </a:t>
            </a:r>
          </a:p>
          <a:p>
            <a:pPr marL="592605" lvl="1" indent="-296303">
              <a:lnSpc>
                <a:spcPts val="3842"/>
              </a:lnSpc>
              <a:buFont typeface="Arial"/>
              <a:buChar char="•"/>
            </a:pPr>
            <a:r>
              <a:rPr lang="en-US" sz="2744">
                <a:solidFill>
                  <a:srgbClr val="000000"/>
                </a:solidFill>
                <a:latin typeface="Poppins Bold"/>
              </a:rPr>
              <a:t>Changes </a:t>
            </a:r>
          </a:p>
          <a:p>
            <a:pPr marL="1185210" lvl="2" indent="-395070">
              <a:lnSpc>
                <a:spcPts val="3842"/>
              </a:lnSpc>
              <a:buFont typeface="Arial"/>
              <a:buChar char="⚬"/>
            </a:pPr>
            <a:r>
              <a:rPr lang="en-US" sz="2744">
                <a:solidFill>
                  <a:srgbClr val="000000"/>
                </a:solidFill>
                <a:latin typeface="Poppins"/>
              </a:rPr>
              <a:t>If you would like to change a request after hitting submit, changes can be completed up until the portal closes. </a:t>
            </a:r>
          </a:p>
          <a:p>
            <a:pPr marL="1185210" lvl="2" indent="-395070">
              <a:lnSpc>
                <a:spcPts val="3842"/>
              </a:lnSpc>
              <a:buFont typeface="Arial"/>
              <a:buChar char="⚬"/>
            </a:pPr>
            <a:r>
              <a:rPr lang="en-US" sz="2744">
                <a:solidFill>
                  <a:srgbClr val="000000"/>
                </a:solidFill>
                <a:latin typeface="Poppins"/>
              </a:rPr>
              <a:t>Contact the HS Counseling Office or the 8th grade counselor, Mrs. Wawrzeniak, with questions.</a:t>
            </a:r>
          </a:p>
          <a:p>
            <a:pPr>
              <a:lnSpc>
                <a:spcPts val="3842"/>
              </a:lnSpc>
            </a:pPr>
            <a:endParaRPr lang="en-US" sz="2744">
              <a:solidFill>
                <a:srgbClr val="000000"/>
              </a:solidFill>
              <a:latin typeface="Poppins"/>
            </a:endParaRPr>
          </a:p>
        </p:txBody>
      </p:sp>
      <p:grpSp>
        <p:nvGrpSpPr>
          <p:cNvPr id="7" name="Group 7"/>
          <p:cNvGrpSpPr/>
          <p:nvPr/>
        </p:nvGrpSpPr>
        <p:grpSpPr>
          <a:xfrm>
            <a:off x="12663419" y="1610976"/>
            <a:ext cx="5145831" cy="5848869"/>
            <a:chOff x="0" y="9434"/>
            <a:chExt cx="698500" cy="793931"/>
          </a:xfrm>
        </p:grpSpPr>
        <p:sp>
          <p:nvSpPr>
            <p:cNvPr id="8" name="Freeform 8"/>
            <p:cNvSpPr/>
            <p:nvPr/>
          </p:nvSpPr>
          <p:spPr>
            <a:xfrm>
              <a:off x="0" y="9434"/>
              <a:ext cx="698500" cy="793931"/>
            </a:xfrm>
            <a:custGeom>
              <a:avLst/>
              <a:gdLst/>
              <a:ahLst/>
              <a:cxnLst/>
              <a:rect l="l" t="t" r="r" b="b"/>
              <a:pathLst>
                <a:path w="698500" h="793931">
                  <a:moveTo>
                    <a:pt x="391717" y="15274"/>
                  </a:moveTo>
                  <a:lnTo>
                    <a:pt x="656033" y="169058"/>
                  </a:lnTo>
                  <a:cubicBezTo>
                    <a:pt x="682325" y="184355"/>
                    <a:pt x="698500" y="212479"/>
                    <a:pt x="698500" y="242897"/>
                  </a:cubicBezTo>
                  <a:lnTo>
                    <a:pt x="698500" y="551035"/>
                  </a:lnTo>
                  <a:cubicBezTo>
                    <a:pt x="698500" y="581453"/>
                    <a:pt x="682325" y="609577"/>
                    <a:pt x="656033" y="624874"/>
                  </a:cubicBezTo>
                  <a:lnTo>
                    <a:pt x="391717" y="778658"/>
                  </a:lnTo>
                  <a:cubicBezTo>
                    <a:pt x="365466" y="793932"/>
                    <a:pt x="333034" y="793932"/>
                    <a:pt x="306783" y="778658"/>
                  </a:cubicBezTo>
                  <a:lnTo>
                    <a:pt x="42467" y="624874"/>
                  </a:lnTo>
                  <a:cubicBezTo>
                    <a:pt x="16175" y="609577"/>
                    <a:pt x="0" y="581453"/>
                    <a:pt x="0" y="551035"/>
                  </a:cubicBezTo>
                  <a:lnTo>
                    <a:pt x="0" y="242897"/>
                  </a:lnTo>
                  <a:cubicBezTo>
                    <a:pt x="0" y="212479"/>
                    <a:pt x="16175" y="184355"/>
                    <a:pt x="42467" y="169058"/>
                  </a:cubicBezTo>
                  <a:lnTo>
                    <a:pt x="306783" y="15274"/>
                  </a:lnTo>
                  <a:cubicBezTo>
                    <a:pt x="333034" y="0"/>
                    <a:pt x="365466" y="0"/>
                    <a:pt x="391717" y="15274"/>
                  </a:cubicBezTo>
                  <a:close/>
                </a:path>
              </a:pathLst>
            </a:custGeom>
            <a:solidFill>
              <a:srgbClr val="000000">
                <a:alpha val="0"/>
              </a:srgbClr>
            </a:solidFill>
            <a:ln w="57150" cap="rnd">
              <a:solidFill>
                <a:srgbClr val="A80707"/>
              </a:solidFill>
              <a:prstDash val="solid"/>
              <a:round/>
            </a:ln>
          </p:spPr>
          <p:txBody>
            <a:bodyPr/>
            <a:lstStyle/>
            <a:p>
              <a:endParaRPr lang="en-US"/>
            </a:p>
          </p:txBody>
        </p:sp>
        <p:sp>
          <p:nvSpPr>
            <p:cNvPr id="9" name="TextBox 9"/>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10" name="Group 10"/>
          <p:cNvGrpSpPr/>
          <p:nvPr/>
        </p:nvGrpSpPr>
        <p:grpSpPr>
          <a:xfrm>
            <a:off x="12822479" y="1796066"/>
            <a:ext cx="4827711" cy="5478695"/>
            <a:chOff x="0" y="10056"/>
            <a:chExt cx="698500" cy="792688"/>
          </a:xfrm>
        </p:grpSpPr>
        <p:sp>
          <p:nvSpPr>
            <p:cNvPr id="11" name="Freeform 11"/>
            <p:cNvSpPr/>
            <p:nvPr/>
          </p:nvSpPr>
          <p:spPr>
            <a:xfrm>
              <a:off x="0" y="10056"/>
              <a:ext cx="698500" cy="792688"/>
            </a:xfrm>
            <a:custGeom>
              <a:avLst/>
              <a:gdLst/>
              <a:ahLst/>
              <a:cxnLst/>
              <a:rect l="l" t="t" r="r" b="b"/>
              <a:pathLst>
                <a:path w="698500" h="792688">
                  <a:moveTo>
                    <a:pt x="394515" y="16280"/>
                  </a:moveTo>
                  <a:lnTo>
                    <a:pt x="653235" y="166808"/>
                  </a:lnTo>
                  <a:cubicBezTo>
                    <a:pt x="681260" y="183113"/>
                    <a:pt x="698500" y="213090"/>
                    <a:pt x="698500" y="245513"/>
                  </a:cubicBezTo>
                  <a:lnTo>
                    <a:pt x="698500" y="547175"/>
                  </a:lnTo>
                  <a:cubicBezTo>
                    <a:pt x="698500" y="579598"/>
                    <a:pt x="681260" y="609575"/>
                    <a:pt x="653235" y="625880"/>
                  </a:cubicBezTo>
                  <a:lnTo>
                    <a:pt x="394515" y="776408"/>
                  </a:lnTo>
                  <a:cubicBezTo>
                    <a:pt x="366534" y="792688"/>
                    <a:pt x="331966" y="792688"/>
                    <a:pt x="303985" y="776408"/>
                  </a:cubicBezTo>
                  <a:lnTo>
                    <a:pt x="45265" y="625880"/>
                  </a:lnTo>
                  <a:cubicBezTo>
                    <a:pt x="17240" y="609575"/>
                    <a:pt x="0" y="579598"/>
                    <a:pt x="0" y="547175"/>
                  </a:cubicBezTo>
                  <a:lnTo>
                    <a:pt x="0" y="245513"/>
                  </a:lnTo>
                  <a:cubicBezTo>
                    <a:pt x="0" y="213090"/>
                    <a:pt x="17240" y="183113"/>
                    <a:pt x="45265" y="166808"/>
                  </a:cubicBezTo>
                  <a:lnTo>
                    <a:pt x="303985" y="16280"/>
                  </a:lnTo>
                  <a:cubicBezTo>
                    <a:pt x="331966" y="0"/>
                    <a:pt x="366534" y="0"/>
                    <a:pt x="394515" y="16280"/>
                  </a:cubicBezTo>
                  <a:close/>
                </a:path>
              </a:pathLst>
            </a:custGeom>
            <a:solidFill>
              <a:srgbClr val="CD0909"/>
            </a:solidFill>
            <a:ln cap="rnd">
              <a:noFill/>
              <a:prstDash val="solid"/>
              <a:round/>
            </a:ln>
          </p:spPr>
          <p:txBody>
            <a:bodyPr/>
            <a:lstStyle/>
            <a:p>
              <a:endParaRPr lang="en-US"/>
            </a:p>
          </p:txBody>
        </p:sp>
        <p:sp>
          <p:nvSpPr>
            <p:cNvPr id="12" name="TextBox 12"/>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13" name="Group 13"/>
          <p:cNvGrpSpPr/>
          <p:nvPr/>
        </p:nvGrpSpPr>
        <p:grpSpPr>
          <a:xfrm>
            <a:off x="13033261" y="2061006"/>
            <a:ext cx="4406236" cy="4948842"/>
            <a:chOff x="0" y="0"/>
            <a:chExt cx="6375527" cy="7160641"/>
          </a:xfrm>
        </p:grpSpPr>
        <p:sp>
          <p:nvSpPr>
            <p:cNvPr id="14" name="Freeform 14"/>
            <p:cNvSpPr/>
            <p:nvPr/>
          </p:nvSpPr>
          <p:spPr>
            <a:xfrm>
              <a:off x="0" y="0"/>
              <a:ext cx="6375527" cy="7160641"/>
            </a:xfrm>
            <a:custGeom>
              <a:avLst/>
              <a:gdLst/>
              <a:ahLst/>
              <a:cxnLst/>
              <a:rect l="l" t="t" r="r" b="b"/>
              <a:pathLst>
                <a:path w="6375527" h="7160641">
                  <a:moveTo>
                    <a:pt x="3205861" y="0"/>
                  </a:moveTo>
                  <a:cubicBezTo>
                    <a:pt x="3078861" y="127"/>
                    <a:pt x="2951861" y="33401"/>
                    <a:pt x="2838450" y="99822"/>
                  </a:cubicBezTo>
                  <a:lnTo>
                    <a:pt x="360172" y="1551559"/>
                  </a:lnTo>
                  <a:cubicBezTo>
                    <a:pt x="137033" y="1682115"/>
                    <a:pt x="0" y="1921256"/>
                    <a:pt x="0" y="2179828"/>
                  </a:cubicBezTo>
                  <a:lnTo>
                    <a:pt x="0" y="4948174"/>
                  </a:lnTo>
                  <a:cubicBezTo>
                    <a:pt x="0" y="5204079"/>
                    <a:pt x="134366" y="5441315"/>
                    <a:pt x="353949" y="5572887"/>
                  </a:cubicBezTo>
                  <a:lnTo>
                    <a:pt x="2832227" y="7057136"/>
                  </a:lnTo>
                  <a:cubicBezTo>
                    <a:pt x="2947416" y="7126097"/>
                    <a:pt x="3076956" y="7160641"/>
                    <a:pt x="3206369" y="7160641"/>
                  </a:cubicBezTo>
                  <a:cubicBezTo>
                    <a:pt x="3337306" y="7160641"/>
                    <a:pt x="3468116" y="7125462"/>
                    <a:pt x="3584194" y="7054977"/>
                  </a:cubicBezTo>
                  <a:lnTo>
                    <a:pt x="6025134" y="5573522"/>
                  </a:lnTo>
                  <a:cubicBezTo>
                    <a:pt x="6242685" y="5441442"/>
                    <a:pt x="6375527" y="5205476"/>
                    <a:pt x="6375527" y="4951095"/>
                  </a:cubicBezTo>
                  <a:lnTo>
                    <a:pt x="6375527" y="2177034"/>
                  </a:lnTo>
                  <a:cubicBezTo>
                    <a:pt x="6375527" y="1919986"/>
                    <a:pt x="6240018" y="1682115"/>
                    <a:pt x="6019038" y="1550924"/>
                  </a:cubicBezTo>
                  <a:lnTo>
                    <a:pt x="3578098" y="101981"/>
                  </a:lnTo>
                  <a:cubicBezTo>
                    <a:pt x="3463798" y="34036"/>
                    <a:pt x="3335401" y="127"/>
                    <a:pt x="3207004" y="0"/>
                  </a:cubicBezTo>
                  <a:close/>
                </a:path>
              </a:pathLst>
            </a:custGeom>
            <a:blipFill>
              <a:blip r:embed="rId2"/>
              <a:stretch>
                <a:fillRect l="-58081" r="-10496"/>
              </a:stretch>
            </a:blipFill>
          </p:spPr>
          <p:txBody>
            <a:bodyPr/>
            <a:lstStyle/>
            <a:p>
              <a:endParaRPr lang="en-US"/>
            </a:p>
          </p:txBody>
        </p:sp>
      </p:grpSp>
      <p:sp>
        <p:nvSpPr>
          <p:cNvPr id="15" name="Freeform 15"/>
          <p:cNvSpPr/>
          <p:nvPr/>
        </p:nvSpPr>
        <p:spPr>
          <a:xfrm rot="1868917">
            <a:off x="13074343" y="6409850"/>
            <a:ext cx="2056303" cy="97674"/>
          </a:xfrm>
          <a:custGeom>
            <a:avLst/>
            <a:gdLst/>
            <a:ahLst/>
            <a:cxnLst/>
            <a:rect l="l" t="t" r="r" b="b"/>
            <a:pathLst>
              <a:path w="2056303" h="97674">
                <a:moveTo>
                  <a:pt x="0" y="0"/>
                </a:moveTo>
                <a:lnTo>
                  <a:pt x="2056303" y="0"/>
                </a:lnTo>
                <a:lnTo>
                  <a:pt x="2056303" y="97675"/>
                </a:lnTo>
                <a:lnTo>
                  <a:pt x="0" y="97675"/>
                </a:lnTo>
                <a:lnTo>
                  <a:pt x="0" y="0"/>
                </a:lnTo>
                <a:close/>
              </a:path>
            </a:pathLst>
          </a:custGeom>
          <a:blipFill>
            <a:blip r:embed="rId3"/>
            <a:stretch>
              <a:fillRect/>
            </a:stretch>
          </a:blipFill>
        </p:spPr>
        <p:txBody>
          <a:bodyPr/>
          <a:lstStyle/>
          <a:p>
            <a:endParaRPr lang="en-US"/>
          </a:p>
        </p:txBody>
      </p:sp>
      <p:sp>
        <p:nvSpPr>
          <p:cNvPr id="16" name="Freeform 16"/>
          <p:cNvSpPr/>
          <p:nvPr/>
        </p:nvSpPr>
        <p:spPr>
          <a:xfrm rot="-1901483">
            <a:off x="15407212" y="6370354"/>
            <a:ext cx="2056303" cy="97674"/>
          </a:xfrm>
          <a:custGeom>
            <a:avLst/>
            <a:gdLst/>
            <a:ahLst/>
            <a:cxnLst/>
            <a:rect l="l" t="t" r="r" b="b"/>
            <a:pathLst>
              <a:path w="2056303" h="97674">
                <a:moveTo>
                  <a:pt x="0" y="0"/>
                </a:moveTo>
                <a:lnTo>
                  <a:pt x="2056302" y="0"/>
                </a:lnTo>
                <a:lnTo>
                  <a:pt x="2056302" y="97675"/>
                </a:lnTo>
                <a:lnTo>
                  <a:pt x="0" y="97675"/>
                </a:lnTo>
                <a:lnTo>
                  <a:pt x="0" y="0"/>
                </a:lnTo>
                <a:close/>
              </a:path>
            </a:pathLst>
          </a:custGeom>
          <a:blipFill>
            <a:blip r:embed="rId3"/>
            <a:stretch>
              <a:fillRect/>
            </a:stretch>
          </a:blipFill>
        </p:spPr>
        <p:txBody>
          <a:bodyPr/>
          <a:lstStyle/>
          <a:p>
            <a:endParaRPr lang="en-US"/>
          </a:p>
        </p:txBody>
      </p:sp>
      <p:grpSp>
        <p:nvGrpSpPr>
          <p:cNvPr id="17" name="Group 17"/>
          <p:cNvGrpSpPr/>
          <p:nvPr/>
        </p:nvGrpSpPr>
        <p:grpSpPr>
          <a:xfrm>
            <a:off x="9466958" y="6530505"/>
            <a:ext cx="14791974" cy="4240536"/>
            <a:chOff x="0" y="0"/>
            <a:chExt cx="812800" cy="233012"/>
          </a:xfrm>
        </p:grpSpPr>
        <p:sp>
          <p:nvSpPr>
            <p:cNvPr id="18" name="Freeform 18"/>
            <p:cNvSpPr/>
            <p:nvPr/>
          </p:nvSpPr>
          <p:spPr>
            <a:xfrm>
              <a:off x="0" y="0"/>
              <a:ext cx="812800" cy="233012"/>
            </a:xfrm>
            <a:custGeom>
              <a:avLst/>
              <a:gdLst/>
              <a:ahLst/>
              <a:cxnLst/>
              <a:rect l="l" t="t" r="r" b="b"/>
              <a:pathLst>
                <a:path w="812800" h="233012">
                  <a:moveTo>
                    <a:pt x="406400" y="0"/>
                  </a:moveTo>
                  <a:lnTo>
                    <a:pt x="812800" y="233012"/>
                  </a:lnTo>
                  <a:lnTo>
                    <a:pt x="0" y="233012"/>
                  </a:lnTo>
                  <a:lnTo>
                    <a:pt x="406400" y="0"/>
                  </a:lnTo>
                  <a:close/>
                </a:path>
              </a:pathLst>
            </a:custGeom>
            <a:solidFill>
              <a:srgbClr val="A80707"/>
            </a:solidFill>
          </p:spPr>
          <p:txBody>
            <a:bodyPr/>
            <a:lstStyle/>
            <a:p>
              <a:endParaRPr lang="en-US"/>
            </a:p>
          </p:txBody>
        </p:sp>
        <p:sp>
          <p:nvSpPr>
            <p:cNvPr id="19" name="TextBox 19"/>
            <p:cNvSpPr txBox="1"/>
            <p:nvPr/>
          </p:nvSpPr>
          <p:spPr>
            <a:xfrm>
              <a:off x="127000" y="70084"/>
              <a:ext cx="558800" cy="146284"/>
            </a:xfrm>
            <a:prstGeom prst="rect">
              <a:avLst/>
            </a:prstGeom>
          </p:spPr>
          <p:txBody>
            <a:bodyPr lIns="50800" tIns="50800" rIns="50800" bIns="50800" rtlCol="0" anchor="ctr"/>
            <a:lstStyle/>
            <a:p>
              <a:pPr algn="ctr">
                <a:lnSpc>
                  <a:spcPts val="2756"/>
                </a:lnSpc>
              </a:pP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70711" y="7214907"/>
            <a:ext cx="11949847" cy="3367741"/>
            <a:chOff x="0" y="0"/>
            <a:chExt cx="812800" cy="229066"/>
          </a:xfrm>
        </p:grpSpPr>
        <p:sp>
          <p:nvSpPr>
            <p:cNvPr id="3" name="Freeform 3"/>
            <p:cNvSpPr/>
            <p:nvPr/>
          </p:nvSpPr>
          <p:spPr>
            <a:xfrm>
              <a:off x="0" y="0"/>
              <a:ext cx="812800" cy="229066"/>
            </a:xfrm>
            <a:custGeom>
              <a:avLst/>
              <a:gdLst/>
              <a:ahLst/>
              <a:cxnLst/>
              <a:rect l="l" t="t" r="r" b="b"/>
              <a:pathLst>
                <a:path w="812800" h="229066">
                  <a:moveTo>
                    <a:pt x="406400" y="0"/>
                  </a:moveTo>
                  <a:lnTo>
                    <a:pt x="812800" y="229066"/>
                  </a:lnTo>
                  <a:lnTo>
                    <a:pt x="0" y="229066"/>
                  </a:lnTo>
                  <a:lnTo>
                    <a:pt x="406400" y="0"/>
                  </a:lnTo>
                  <a:close/>
                </a:path>
              </a:pathLst>
            </a:custGeom>
            <a:solidFill>
              <a:srgbClr val="A80707"/>
            </a:solidFill>
          </p:spPr>
          <p:txBody>
            <a:bodyPr/>
            <a:lstStyle/>
            <a:p>
              <a:endParaRPr lang="en-US"/>
            </a:p>
          </p:txBody>
        </p:sp>
        <p:sp>
          <p:nvSpPr>
            <p:cNvPr id="4" name="TextBox 4"/>
            <p:cNvSpPr txBox="1"/>
            <p:nvPr/>
          </p:nvSpPr>
          <p:spPr>
            <a:xfrm>
              <a:off x="127000" y="68252"/>
              <a:ext cx="558800" cy="144452"/>
            </a:xfrm>
            <a:prstGeom prst="rect">
              <a:avLst/>
            </a:prstGeom>
          </p:spPr>
          <p:txBody>
            <a:bodyPr lIns="50800" tIns="50800" rIns="50800" bIns="50800" rtlCol="0" anchor="ctr"/>
            <a:lstStyle/>
            <a:p>
              <a:pPr algn="ctr">
                <a:lnSpc>
                  <a:spcPts val="2756"/>
                </a:lnSpc>
              </a:pPr>
              <a:endParaRPr/>
            </a:p>
          </p:txBody>
        </p:sp>
      </p:grpSp>
      <p:sp>
        <p:nvSpPr>
          <p:cNvPr id="5" name="TextBox 5"/>
          <p:cNvSpPr txBox="1"/>
          <p:nvPr/>
        </p:nvSpPr>
        <p:spPr>
          <a:xfrm>
            <a:off x="2143991" y="249457"/>
            <a:ext cx="14000018" cy="1072155"/>
          </a:xfrm>
          <a:prstGeom prst="rect">
            <a:avLst/>
          </a:prstGeom>
        </p:spPr>
        <p:txBody>
          <a:bodyPr lIns="0" tIns="0" rIns="0" bIns="0" rtlCol="0" anchor="t">
            <a:spAutoFit/>
          </a:bodyPr>
          <a:lstStyle/>
          <a:p>
            <a:pPr algn="ctr">
              <a:lnSpc>
                <a:spcPts val="8564"/>
              </a:lnSpc>
            </a:pPr>
            <a:r>
              <a:rPr lang="en-US" sz="6797">
                <a:solidFill>
                  <a:srgbClr val="000000"/>
                </a:solidFill>
                <a:latin typeface="Anton Bold"/>
              </a:rPr>
              <a:t>Powerschool Course Selection</a:t>
            </a:r>
          </a:p>
        </p:txBody>
      </p:sp>
      <p:sp>
        <p:nvSpPr>
          <p:cNvPr id="6" name="TextBox 6"/>
          <p:cNvSpPr txBox="1"/>
          <p:nvPr/>
        </p:nvSpPr>
        <p:spPr>
          <a:xfrm>
            <a:off x="9722911" y="1786132"/>
            <a:ext cx="4184455" cy="7181536"/>
          </a:xfrm>
          <a:prstGeom prst="rect">
            <a:avLst/>
          </a:prstGeom>
        </p:spPr>
        <p:txBody>
          <a:bodyPr lIns="0" tIns="0" rIns="0" bIns="0" rtlCol="0" anchor="t">
            <a:spAutoFit/>
          </a:bodyPr>
          <a:lstStyle/>
          <a:p>
            <a:pPr>
              <a:lnSpc>
                <a:spcPts val="4742"/>
              </a:lnSpc>
            </a:pPr>
            <a:r>
              <a:rPr lang="en-US" sz="3387" spc="420">
                <a:solidFill>
                  <a:srgbClr val="A80707"/>
                </a:solidFill>
                <a:latin typeface="Antonio Bold"/>
              </a:rPr>
              <a:t>Print &amp; Submit your Course Requests to your Social Studies teacher by March 14, 2024</a:t>
            </a:r>
          </a:p>
          <a:p>
            <a:pPr>
              <a:lnSpc>
                <a:spcPts val="4742"/>
              </a:lnSpc>
            </a:pPr>
            <a:endParaRPr lang="en-US" sz="3387" spc="420">
              <a:solidFill>
                <a:srgbClr val="A80707"/>
              </a:solidFill>
              <a:latin typeface="Antonio Bold"/>
            </a:endParaRPr>
          </a:p>
          <a:p>
            <a:pPr>
              <a:lnSpc>
                <a:spcPts val="4742"/>
              </a:lnSpc>
            </a:pPr>
            <a:r>
              <a:rPr lang="en-US" sz="3387" spc="420">
                <a:solidFill>
                  <a:srgbClr val="000000"/>
                </a:solidFill>
                <a:latin typeface="Antonio Bold"/>
              </a:rPr>
              <a:t>New to the district - submit to via email, mail, or in-person to the Counseling office.</a:t>
            </a:r>
          </a:p>
        </p:txBody>
      </p:sp>
      <p:sp>
        <p:nvSpPr>
          <p:cNvPr id="7" name="TextBox 7"/>
          <p:cNvSpPr txBox="1"/>
          <p:nvPr/>
        </p:nvSpPr>
        <p:spPr>
          <a:xfrm>
            <a:off x="4399186" y="9181074"/>
            <a:ext cx="5125447" cy="589915"/>
          </a:xfrm>
          <a:prstGeom prst="rect">
            <a:avLst/>
          </a:prstGeom>
        </p:spPr>
        <p:txBody>
          <a:bodyPr lIns="0" tIns="0" rIns="0" bIns="0" rtlCol="0" anchor="t">
            <a:spAutoFit/>
          </a:bodyPr>
          <a:lstStyle/>
          <a:p>
            <a:pPr algn="ctr">
              <a:lnSpc>
                <a:spcPts val="4759"/>
              </a:lnSpc>
            </a:pPr>
            <a:r>
              <a:rPr lang="en-US" sz="3399">
                <a:solidFill>
                  <a:srgbClr val="000000"/>
                </a:solidFill>
                <a:latin typeface="Apricots"/>
              </a:rPr>
              <a:t>Parent Signature</a:t>
            </a:r>
          </a:p>
        </p:txBody>
      </p:sp>
      <p:grpSp>
        <p:nvGrpSpPr>
          <p:cNvPr id="8" name="Group 8"/>
          <p:cNvGrpSpPr/>
          <p:nvPr/>
        </p:nvGrpSpPr>
        <p:grpSpPr>
          <a:xfrm>
            <a:off x="4705922" y="1607268"/>
            <a:ext cx="4673238" cy="7491544"/>
            <a:chOff x="0" y="-38100"/>
            <a:chExt cx="1167591" cy="1871735"/>
          </a:xfrm>
        </p:grpSpPr>
        <p:sp>
          <p:nvSpPr>
            <p:cNvPr id="9" name="Freeform 9"/>
            <p:cNvSpPr/>
            <p:nvPr/>
          </p:nvSpPr>
          <p:spPr>
            <a:xfrm>
              <a:off x="0" y="0"/>
              <a:ext cx="1167591" cy="1833635"/>
            </a:xfrm>
            <a:custGeom>
              <a:avLst/>
              <a:gdLst/>
              <a:ahLst/>
              <a:cxnLst/>
              <a:rect l="l" t="t" r="r" b="b"/>
              <a:pathLst>
                <a:path w="1167591" h="1833635">
                  <a:moveTo>
                    <a:pt x="0" y="0"/>
                  </a:moveTo>
                  <a:lnTo>
                    <a:pt x="1167591" y="0"/>
                  </a:lnTo>
                  <a:lnTo>
                    <a:pt x="1167591" y="1833635"/>
                  </a:lnTo>
                  <a:lnTo>
                    <a:pt x="0" y="1833635"/>
                  </a:lnTo>
                  <a:close/>
                </a:path>
              </a:pathLst>
            </a:custGeom>
            <a:solidFill>
              <a:srgbClr val="000000"/>
            </a:solidFill>
          </p:spPr>
          <p:txBody>
            <a:bodyPr/>
            <a:lstStyle/>
            <a:p>
              <a:endParaRPr lang="en-US"/>
            </a:p>
          </p:txBody>
        </p:sp>
        <p:sp>
          <p:nvSpPr>
            <p:cNvPr id="10" name="TextBox 10"/>
            <p:cNvSpPr txBox="1"/>
            <p:nvPr/>
          </p:nvSpPr>
          <p:spPr>
            <a:xfrm>
              <a:off x="0" y="-38100"/>
              <a:ext cx="1167591" cy="1871735"/>
            </a:xfrm>
            <a:prstGeom prst="rect">
              <a:avLst/>
            </a:prstGeom>
          </p:spPr>
          <p:txBody>
            <a:bodyPr lIns="50800" tIns="50800" rIns="50800" bIns="50800" rtlCol="0" anchor="ctr"/>
            <a:lstStyle/>
            <a:p>
              <a:pPr algn="ctr">
                <a:lnSpc>
                  <a:spcPts val="2756"/>
                </a:lnSpc>
              </a:pPr>
              <a:endParaRPr/>
            </a:p>
          </p:txBody>
        </p:sp>
      </p:grpSp>
      <p:grpSp>
        <p:nvGrpSpPr>
          <p:cNvPr id="11" name="Group 11"/>
          <p:cNvGrpSpPr/>
          <p:nvPr/>
        </p:nvGrpSpPr>
        <p:grpSpPr>
          <a:xfrm>
            <a:off x="4491601" y="1331043"/>
            <a:ext cx="4506662" cy="7433541"/>
            <a:chOff x="0" y="-38100"/>
            <a:chExt cx="1125973" cy="1857243"/>
          </a:xfrm>
        </p:grpSpPr>
        <p:sp>
          <p:nvSpPr>
            <p:cNvPr id="12" name="Freeform 12"/>
            <p:cNvSpPr/>
            <p:nvPr/>
          </p:nvSpPr>
          <p:spPr>
            <a:xfrm>
              <a:off x="0" y="0"/>
              <a:ext cx="1125973" cy="1819143"/>
            </a:xfrm>
            <a:custGeom>
              <a:avLst/>
              <a:gdLst/>
              <a:ahLst/>
              <a:cxnLst/>
              <a:rect l="l" t="t" r="r" b="b"/>
              <a:pathLst>
                <a:path w="1125973" h="1819143">
                  <a:moveTo>
                    <a:pt x="0" y="0"/>
                  </a:moveTo>
                  <a:lnTo>
                    <a:pt x="1125973" y="0"/>
                  </a:lnTo>
                  <a:lnTo>
                    <a:pt x="1125973" y="1819143"/>
                  </a:lnTo>
                  <a:lnTo>
                    <a:pt x="0" y="1819143"/>
                  </a:lnTo>
                  <a:close/>
                </a:path>
              </a:pathLst>
            </a:custGeom>
            <a:solidFill>
              <a:srgbClr val="8B0606"/>
            </a:solidFill>
          </p:spPr>
          <p:txBody>
            <a:bodyPr/>
            <a:lstStyle/>
            <a:p>
              <a:endParaRPr lang="en-US"/>
            </a:p>
          </p:txBody>
        </p:sp>
        <p:sp>
          <p:nvSpPr>
            <p:cNvPr id="13" name="TextBox 13"/>
            <p:cNvSpPr txBox="1"/>
            <p:nvPr/>
          </p:nvSpPr>
          <p:spPr>
            <a:xfrm>
              <a:off x="0" y="-38100"/>
              <a:ext cx="1125973" cy="1857243"/>
            </a:xfrm>
            <a:prstGeom prst="rect">
              <a:avLst/>
            </a:prstGeom>
          </p:spPr>
          <p:txBody>
            <a:bodyPr lIns="50800" tIns="50800" rIns="50800" bIns="50800" rtlCol="0" anchor="ctr"/>
            <a:lstStyle/>
            <a:p>
              <a:pPr algn="ctr">
                <a:lnSpc>
                  <a:spcPts val="2756"/>
                </a:lnSpc>
              </a:pPr>
              <a:endParaRPr/>
            </a:p>
          </p:txBody>
        </p:sp>
      </p:grpSp>
      <p:sp>
        <p:nvSpPr>
          <p:cNvPr id="14" name="Freeform 14"/>
          <p:cNvSpPr/>
          <p:nvPr/>
        </p:nvSpPr>
        <p:spPr>
          <a:xfrm>
            <a:off x="4871973" y="1769287"/>
            <a:ext cx="3668632" cy="6719389"/>
          </a:xfrm>
          <a:custGeom>
            <a:avLst/>
            <a:gdLst/>
            <a:ahLst/>
            <a:cxnLst/>
            <a:rect l="l" t="t" r="r" b="b"/>
            <a:pathLst>
              <a:path w="3668632" h="6719389">
                <a:moveTo>
                  <a:pt x="0" y="0"/>
                </a:moveTo>
                <a:lnTo>
                  <a:pt x="3668632" y="0"/>
                </a:lnTo>
                <a:lnTo>
                  <a:pt x="3668632" y="6719389"/>
                </a:lnTo>
                <a:lnTo>
                  <a:pt x="0" y="6719389"/>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832212">
            <a:off x="12922589" y="-1086317"/>
            <a:ext cx="8650847" cy="5766620"/>
            <a:chOff x="0" y="-38100"/>
            <a:chExt cx="413726" cy="275788"/>
          </a:xfrm>
        </p:grpSpPr>
        <p:sp>
          <p:nvSpPr>
            <p:cNvPr id="3" name="Freeform 3"/>
            <p:cNvSpPr/>
            <p:nvPr/>
          </p:nvSpPr>
          <p:spPr>
            <a:xfrm>
              <a:off x="0" y="0"/>
              <a:ext cx="413726" cy="237688"/>
            </a:xfrm>
            <a:custGeom>
              <a:avLst/>
              <a:gdLst/>
              <a:ahLst/>
              <a:cxnLst/>
              <a:rect l="l" t="t" r="r" b="b"/>
              <a:pathLst>
                <a:path w="413726" h="237688">
                  <a:moveTo>
                    <a:pt x="0" y="0"/>
                  </a:moveTo>
                  <a:lnTo>
                    <a:pt x="413726" y="0"/>
                  </a:lnTo>
                  <a:lnTo>
                    <a:pt x="413726" y="237688"/>
                  </a:lnTo>
                  <a:lnTo>
                    <a:pt x="0" y="237688"/>
                  </a:lnTo>
                  <a:close/>
                </a:path>
              </a:pathLst>
            </a:custGeom>
            <a:solidFill>
              <a:srgbClr val="000000"/>
            </a:solidFill>
          </p:spPr>
          <p:txBody>
            <a:bodyPr/>
            <a:lstStyle/>
            <a:p>
              <a:endParaRPr lang="en-US"/>
            </a:p>
          </p:txBody>
        </p:sp>
        <p:sp>
          <p:nvSpPr>
            <p:cNvPr id="4" name="TextBox 4"/>
            <p:cNvSpPr txBox="1"/>
            <p:nvPr/>
          </p:nvSpPr>
          <p:spPr>
            <a:xfrm>
              <a:off x="0" y="-38100"/>
              <a:ext cx="413726" cy="275788"/>
            </a:xfrm>
            <a:prstGeom prst="rect">
              <a:avLst/>
            </a:prstGeom>
          </p:spPr>
          <p:txBody>
            <a:bodyPr lIns="50800" tIns="50800" rIns="50800" bIns="50800" rtlCol="0" anchor="ctr"/>
            <a:lstStyle/>
            <a:p>
              <a:pPr algn="ctr">
                <a:lnSpc>
                  <a:spcPts val="2756"/>
                </a:lnSpc>
              </a:pPr>
              <a:endParaRPr/>
            </a:p>
          </p:txBody>
        </p:sp>
      </p:grpSp>
      <p:grpSp>
        <p:nvGrpSpPr>
          <p:cNvPr id="5" name="Group 5"/>
          <p:cNvGrpSpPr/>
          <p:nvPr/>
        </p:nvGrpSpPr>
        <p:grpSpPr>
          <a:xfrm rot="-1832212">
            <a:off x="7131574" y="5651620"/>
            <a:ext cx="17619915" cy="8584597"/>
            <a:chOff x="0" y="-38100"/>
            <a:chExt cx="842670" cy="410557"/>
          </a:xfrm>
        </p:grpSpPr>
        <p:sp>
          <p:nvSpPr>
            <p:cNvPr id="6" name="Freeform 6"/>
            <p:cNvSpPr/>
            <p:nvPr/>
          </p:nvSpPr>
          <p:spPr>
            <a:xfrm>
              <a:off x="0" y="0"/>
              <a:ext cx="842670" cy="372457"/>
            </a:xfrm>
            <a:custGeom>
              <a:avLst/>
              <a:gdLst/>
              <a:ahLst/>
              <a:cxnLst/>
              <a:rect l="l" t="t" r="r" b="b"/>
              <a:pathLst>
                <a:path w="842670" h="372457">
                  <a:moveTo>
                    <a:pt x="0" y="0"/>
                  </a:moveTo>
                  <a:lnTo>
                    <a:pt x="842670" y="0"/>
                  </a:lnTo>
                  <a:lnTo>
                    <a:pt x="842670" y="372457"/>
                  </a:lnTo>
                  <a:lnTo>
                    <a:pt x="0" y="372457"/>
                  </a:lnTo>
                  <a:close/>
                </a:path>
              </a:pathLst>
            </a:custGeom>
            <a:solidFill>
              <a:srgbClr val="A80707"/>
            </a:solidFill>
          </p:spPr>
          <p:txBody>
            <a:bodyPr/>
            <a:lstStyle/>
            <a:p>
              <a:endParaRPr lang="en-US"/>
            </a:p>
          </p:txBody>
        </p:sp>
        <p:sp>
          <p:nvSpPr>
            <p:cNvPr id="7" name="TextBox 7"/>
            <p:cNvSpPr txBox="1"/>
            <p:nvPr/>
          </p:nvSpPr>
          <p:spPr>
            <a:xfrm>
              <a:off x="0" y="-38100"/>
              <a:ext cx="842670" cy="410557"/>
            </a:xfrm>
            <a:prstGeom prst="rect">
              <a:avLst/>
            </a:prstGeom>
          </p:spPr>
          <p:txBody>
            <a:bodyPr lIns="50800" tIns="50800" rIns="50800" bIns="50800" rtlCol="0" anchor="ctr"/>
            <a:lstStyle/>
            <a:p>
              <a:pPr algn="ctr">
                <a:lnSpc>
                  <a:spcPts val="2756"/>
                </a:lnSpc>
              </a:pPr>
              <a:endParaRPr/>
            </a:p>
          </p:txBody>
        </p:sp>
      </p:grpSp>
      <p:grpSp>
        <p:nvGrpSpPr>
          <p:cNvPr id="8" name="Group 8"/>
          <p:cNvGrpSpPr/>
          <p:nvPr/>
        </p:nvGrpSpPr>
        <p:grpSpPr>
          <a:xfrm>
            <a:off x="10410683" y="853521"/>
            <a:ext cx="7091994" cy="8150077"/>
            <a:chOff x="0" y="5044"/>
            <a:chExt cx="698500" cy="802712"/>
          </a:xfrm>
        </p:grpSpPr>
        <p:sp>
          <p:nvSpPr>
            <p:cNvPr id="9" name="Freeform 9"/>
            <p:cNvSpPr/>
            <p:nvPr/>
          </p:nvSpPr>
          <p:spPr>
            <a:xfrm>
              <a:off x="0" y="5044"/>
              <a:ext cx="698500" cy="802712"/>
            </a:xfrm>
            <a:custGeom>
              <a:avLst/>
              <a:gdLst/>
              <a:ahLst/>
              <a:cxnLst/>
              <a:rect l="l" t="t" r="r" b="b"/>
              <a:pathLst>
                <a:path w="698500" h="802712">
                  <a:moveTo>
                    <a:pt x="371954" y="8166"/>
                  </a:moveTo>
                  <a:lnTo>
                    <a:pt x="675796" y="184946"/>
                  </a:lnTo>
                  <a:cubicBezTo>
                    <a:pt x="689852" y="193125"/>
                    <a:pt x="698500" y="208161"/>
                    <a:pt x="698500" y="224424"/>
                  </a:cubicBezTo>
                  <a:lnTo>
                    <a:pt x="698500" y="578288"/>
                  </a:lnTo>
                  <a:cubicBezTo>
                    <a:pt x="698500" y="594551"/>
                    <a:pt x="689852" y="609587"/>
                    <a:pt x="675796" y="617766"/>
                  </a:cubicBezTo>
                  <a:lnTo>
                    <a:pt x="371954" y="794546"/>
                  </a:lnTo>
                  <a:cubicBezTo>
                    <a:pt x="357919" y="802712"/>
                    <a:pt x="340581" y="802712"/>
                    <a:pt x="326546" y="794546"/>
                  </a:cubicBezTo>
                  <a:lnTo>
                    <a:pt x="22704" y="617766"/>
                  </a:lnTo>
                  <a:cubicBezTo>
                    <a:pt x="8648" y="609587"/>
                    <a:pt x="0" y="594551"/>
                    <a:pt x="0" y="578288"/>
                  </a:cubicBezTo>
                  <a:lnTo>
                    <a:pt x="0" y="224424"/>
                  </a:lnTo>
                  <a:cubicBezTo>
                    <a:pt x="0" y="208161"/>
                    <a:pt x="8648" y="193125"/>
                    <a:pt x="22704" y="184946"/>
                  </a:cubicBezTo>
                  <a:lnTo>
                    <a:pt x="326546" y="8166"/>
                  </a:lnTo>
                  <a:cubicBezTo>
                    <a:pt x="340581" y="0"/>
                    <a:pt x="357919" y="0"/>
                    <a:pt x="371954" y="8166"/>
                  </a:cubicBezTo>
                  <a:close/>
                </a:path>
              </a:pathLst>
            </a:custGeom>
            <a:solidFill>
              <a:srgbClr val="000000">
                <a:alpha val="0"/>
              </a:srgbClr>
            </a:solidFill>
            <a:ln w="190500" cap="rnd">
              <a:solidFill>
                <a:srgbClr val="FFFFFF"/>
              </a:solidFill>
              <a:prstDash val="solid"/>
              <a:round/>
            </a:ln>
          </p:spPr>
          <p:txBody>
            <a:bodyPr/>
            <a:lstStyle/>
            <a:p>
              <a:endParaRPr lang="en-US"/>
            </a:p>
          </p:txBody>
        </p:sp>
        <p:sp>
          <p:nvSpPr>
            <p:cNvPr id="10" name="TextBox 10"/>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11" name="Group 11"/>
          <p:cNvGrpSpPr/>
          <p:nvPr/>
        </p:nvGrpSpPr>
        <p:grpSpPr>
          <a:xfrm rot="-1842130">
            <a:off x="4206373" y="9058422"/>
            <a:ext cx="10021792" cy="507317"/>
            <a:chOff x="0" y="-38100"/>
            <a:chExt cx="2517286" cy="127428"/>
          </a:xfrm>
        </p:grpSpPr>
        <p:sp>
          <p:nvSpPr>
            <p:cNvPr id="12" name="Freeform 12"/>
            <p:cNvSpPr/>
            <p:nvPr/>
          </p:nvSpPr>
          <p:spPr>
            <a:xfrm>
              <a:off x="0" y="0"/>
              <a:ext cx="2517286" cy="89328"/>
            </a:xfrm>
            <a:custGeom>
              <a:avLst/>
              <a:gdLst/>
              <a:ahLst/>
              <a:cxnLst/>
              <a:rect l="l" t="t" r="r" b="b"/>
              <a:pathLst>
                <a:path w="2517286" h="89328">
                  <a:moveTo>
                    <a:pt x="44664" y="0"/>
                  </a:moveTo>
                  <a:lnTo>
                    <a:pt x="2472622" y="0"/>
                  </a:lnTo>
                  <a:cubicBezTo>
                    <a:pt x="2497290" y="0"/>
                    <a:pt x="2517286" y="19997"/>
                    <a:pt x="2517286" y="44664"/>
                  </a:cubicBezTo>
                  <a:lnTo>
                    <a:pt x="2517286" y="44664"/>
                  </a:lnTo>
                  <a:cubicBezTo>
                    <a:pt x="2517286" y="56510"/>
                    <a:pt x="2512581" y="67870"/>
                    <a:pt x="2504205" y="76246"/>
                  </a:cubicBezTo>
                  <a:cubicBezTo>
                    <a:pt x="2495828" y="84623"/>
                    <a:pt x="2484468" y="89328"/>
                    <a:pt x="2472622" y="89328"/>
                  </a:cubicBezTo>
                  <a:lnTo>
                    <a:pt x="44664" y="89328"/>
                  </a:lnTo>
                  <a:cubicBezTo>
                    <a:pt x="19997" y="89328"/>
                    <a:pt x="0" y="69331"/>
                    <a:pt x="0" y="44664"/>
                  </a:cubicBezTo>
                  <a:lnTo>
                    <a:pt x="0" y="44664"/>
                  </a:lnTo>
                  <a:cubicBezTo>
                    <a:pt x="0" y="19997"/>
                    <a:pt x="19997" y="0"/>
                    <a:pt x="44664" y="0"/>
                  </a:cubicBezTo>
                  <a:close/>
                </a:path>
              </a:pathLst>
            </a:custGeom>
            <a:solidFill>
              <a:srgbClr val="000000"/>
            </a:solidFill>
            <a:ln cap="rnd">
              <a:noFill/>
              <a:prstDash val="solid"/>
              <a:round/>
            </a:ln>
          </p:spPr>
          <p:txBody>
            <a:bodyPr/>
            <a:lstStyle/>
            <a:p>
              <a:endParaRPr lang="en-US"/>
            </a:p>
          </p:txBody>
        </p:sp>
        <p:sp>
          <p:nvSpPr>
            <p:cNvPr id="13" name="TextBox 13"/>
            <p:cNvSpPr txBox="1"/>
            <p:nvPr/>
          </p:nvSpPr>
          <p:spPr>
            <a:xfrm>
              <a:off x="0" y="-38100"/>
              <a:ext cx="2517286" cy="127428"/>
            </a:xfrm>
            <a:prstGeom prst="rect">
              <a:avLst/>
            </a:prstGeom>
          </p:spPr>
          <p:txBody>
            <a:bodyPr lIns="50800" tIns="50800" rIns="50800" bIns="50800" rtlCol="0" anchor="ctr"/>
            <a:lstStyle/>
            <a:p>
              <a:pPr algn="ctr">
                <a:lnSpc>
                  <a:spcPts val="2756"/>
                </a:lnSpc>
              </a:pPr>
              <a:endParaRPr/>
            </a:p>
          </p:txBody>
        </p:sp>
      </p:grpSp>
      <p:grpSp>
        <p:nvGrpSpPr>
          <p:cNvPr id="14" name="Group 14"/>
          <p:cNvGrpSpPr/>
          <p:nvPr/>
        </p:nvGrpSpPr>
        <p:grpSpPr>
          <a:xfrm>
            <a:off x="10815001" y="1342286"/>
            <a:ext cx="6283358" cy="7172536"/>
            <a:chOff x="0" y="7726"/>
            <a:chExt cx="698500" cy="797347"/>
          </a:xfrm>
        </p:grpSpPr>
        <p:sp>
          <p:nvSpPr>
            <p:cNvPr id="15" name="Freeform 15"/>
            <p:cNvSpPr/>
            <p:nvPr/>
          </p:nvSpPr>
          <p:spPr>
            <a:xfrm>
              <a:off x="0" y="7726"/>
              <a:ext cx="698500" cy="797347"/>
            </a:xfrm>
            <a:custGeom>
              <a:avLst/>
              <a:gdLst/>
              <a:ahLst/>
              <a:cxnLst/>
              <a:rect l="l" t="t" r="r" b="b"/>
              <a:pathLst>
                <a:path w="698500" h="797347">
                  <a:moveTo>
                    <a:pt x="384029" y="12509"/>
                  </a:moveTo>
                  <a:lnTo>
                    <a:pt x="663721" y="175239"/>
                  </a:lnTo>
                  <a:cubicBezTo>
                    <a:pt x="685254" y="187767"/>
                    <a:pt x="698500" y="210799"/>
                    <a:pt x="698500" y="235711"/>
                  </a:cubicBezTo>
                  <a:lnTo>
                    <a:pt x="698500" y="561637"/>
                  </a:lnTo>
                  <a:cubicBezTo>
                    <a:pt x="698500" y="586549"/>
                    <a:pt x="685254" y="609581"/>
                    <a:pt x="663721" y="622109"/>
                  </a:cubicBezTo>
                  <a:lnTo>
                    <a:pt x="384029" y="784839"/>
                  </a:lnTo>
                  <a:cubicBezTo>
                    <a:pt x="362530" y="797348"/>
                    <a:pt x="335970" y="797348"/>
                    <a:pt x="314471" y="784839"/>
                  </a:cubicBezTo>
                  <a:lnTo>
                    <a:pt x="34779" y="622109"/>
                  </a:lnTo>
                  <a:cubicBezTo>
                    <a:pt x="13246" y="609581"/>
                    <a:pt x="0" y="586549"/>
                    <a:pt x="0" y="561637"/>
                  </a:cubicBezTo>
                  <a:lnTo>
                    <a:pt x="0" y="235711"/>
                  </a:lnTo>
                  <a:cubicBezTo>
                    <a:pt x="0" y="210799"/>
                    <a:pt x="13246" y="187767"/>
                    <a:pt x="34779" y="175239"/>
                  </a:cubicBezTo>
                  <a:lnTo>
                    <a:pt x="314471" y="12509"/>
                  </a:lnTo>
                  <a:cubicBezTo>
                    <a:pt x="335970" y="0"/>
                    <a:pt x="362530" y="0"/>
                    <a:pt x="384029" y="12509"/>
                  </a:cubicBezTo>
                  <a:close/>
                </a:path>
              </a:pathLst>
            </a:custGeom>
            <a:solidFill>
              <a:srgbClr val="D9D9D9"/>
            </a:solidFill>
            <a:ln cap="rnd">
              <a:noFill/>
              <a:prstDash val="solid"/>
              <a:round/>
            </a:ln>
          </p:spPr>
          <p:txBody>
            <a:bodyPr/>
            <a:lstStyle/>
            <a:p>
              <a:endParaRPr lang="en-US"/>
            </a:p>
          </p:txBody>
        </p:sp>
        <p:sp>
          <p:nvSpPr>
            <p:cNvPr id="16" name="TextBox 16"/>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17" name="Group 17"/>
          <p:cNvGrpSpPr/>
          <p:nvPr/>
        </p:nvGrpSpPr>
        <p:grpSpPr>
          <a:xfrm>
            <a:off x="11089337" y="1708070"/>
            <a:ext cx="5734800" cy="6441011"/>
            <a:chOff x="0" y="0"/>
            <a:chExt cx="6375527" cy="7160641"/>
          </a:xfrm>
        </p:grpSpPr>
        <p:sp>
          <p:nvSpPr>
            <p:cNvPr id="18" name="Freeform 18"/>
            <p:cNvSpPr/>
            <p:nvPr/>
          </p:nvSpPr>
          <p:spPr>
            <a:xfrm>
              <a:off x="0" y="0"/>
              <a:ext cx="6375527" cy="7160641"/>
            </a:xfrm>
            <a:custGeom>
              <a:avLst/>
              <a:gdLst/>
              <a:ahLst/>
              <a:cxnLst/>
              <a:rect l="l" t="t" r="r" b="b"/>
              <a:pathLst>
                <a:path w="6375527" h="7160641">
                  <a:moveTo>
                    <a:pt x="3205861" y="0"/>
                  </a:moveTo>
                  <a:cubicBezTo>
                    <a:pt x="3078861" y="127"/>
                    <a:pt x="2951861" y="33401"/>
                    <a:pt x="2838450" y="99822"/>
                  </a:cubicBezTo>
                  <a:lnTo>
                    <a:pt x="360172" y="1551559"/>
                  </a:lnTo>
                  <a:cubicBezTo>
                    <a:pt x="137033" y="1682115"/>
                    <a:pt x="0" y="1921256"/>
                    <a:pt x="0" y="2179828"/>
                  </a:cubicBezTo>
                  <a:lnTo>
                    <a:pt x="0" y="4948174"/>
                  </a:lnTo>
                  <a:cubicBezTo>
                    <a:pt x="0" y="5204079"/>
                    <a:pt x="134366" y="5441315"/>
                    <a:pt x="353949" y="5572887"/>
                  </a:cubicBezTo>
                  <a:lnTo>
                    <a:pt x="2832227" y="7057136"/>
                  </a:lnTo>
                  <a:cubicBezTo>
                    <a:pt x="2947416" y="7126097"/>
                    <a:pt x="3076956" y="7160641"/>
                    <a:pt x="3206369" y="7160641"/>
                  </a:cubicBezTo>
                  <a:cubicBezTo>
                    <a:pt x="3337306" y="7160641"/>
                    <a:pt x="3468116" y="7125462"/>
                    <a:pt x="3584194" y="7054977"/>
                  </a:cubicBezTo>
                  <a:lnTo>
                    <a:pt x="6025134" y="5573522"/>
                  </a:lnTo>
                  <a:cubicBezTo>
                    <a:pt x="6242685" y="5441442"/>
                    <a:pt x="6375527" y="5205476"/>
                    <a:pt x="6375527" y="4951095"/>
                  </a:cubicBezTo>
                  <a:lnTo>
                    <a:pt x="6375527" y="2177034"/>
                  </a:lnTo>
                  <a:cubicBezTo>
                    <a:pt x="6375527" y="1919986"/>
                    <a:pt x="6240018" y="1682115"/>
                    <a:pt x="6019038" y="1550924"/>
                  </a:cubicBezTo>
                  <a:lnTo>
                    <a:pt x="3578098" y="101981"/>
                  </a:lnTo>
                  <a:cubicBezTo>
                    <a:pt x="3463798" y="34036"/>
                    <a:pt x="3335401" y="127"/>
                    <a:pt x="3207004" y="0"/>
                  </a:cubicBezTo>
                  <a:close/>
                </a:path>
              </a:pathLst>
            </a:custGeom>
            <a:blipFill>
              <a:blip r:embed="rId2"/>
              <a:stretch>
                <a:fillRect l="-50195" r="-18381"/>
              </a:stretch>
            </a:blipFill>
          </p:spPr>
          <p:txBody>
            <a:bodyPr/>
            <a:lstStyle/>
            <a:p>
              <a:endParaRPr lang="en-US"/>
            </a:p>
          </p:txBody>
        </p:sp>
      </p:grpSp>
      <p:sp>
        <p:nvSpPr>
          <p:cNvPr id="19" name="Freeform 19"/>
          <p:cNvSpPr/>
          <p:nvPr/>
        </p:nvSpPr>
        <p:spPr>
          <a:xfrm rot="1868917">
            <a:off x="11107220" y="7357608"/>
            <a:ext cx="2710164" cy="128733"/>
          </a:xfrm>
          <a:custGeom>
            <a:avLst/>
            <a:gdLst/>
            <a:ahLst/>
            <a:cxnLst/>
            <a:rect l="l" t="t" r="r" b="b"/>
            <a:pathLst>
              <a:path w="2710164" h="128733">
                <a:moveTo>
                  <a:pt x="0" y="0"/>
                </a:moveTo>
                <a:lnTo>
                  <a:pt x="2710164" y="0"/>
                </a:lnTo>
                <a:lnTo>
                  <a:pt x="2710164" y="128733"/>
                </a:lnTo>
                <a:lnTo>
                  <a:pt x="0" y="128733"/>
                </a:lnTo>
                <a:lnTo>
                  <a:pt x="0" y="0"/>
                </a:lnTo>
                <a:close/>
              </a:path>
            </a:pathLst>
          </a:custGeom>
          <a:blipFill>
            <a:blip r:embed="rId3"/>
            <a:stretch>
              <a:fillRect/>
            </a:stretch>
          </a:blipFill>
        </p:spPr>
        <p:txBody>
          <a:bodyPr/>
          <a:lstStyle/>
          <a:p>
            <a:endParaRPr lang="en-US"/>
          </a:p>
        </p:txBody>
      </p:sp>
      <p:sp>
        <p:nvSpPr>
          <p:cNvPr id="20" name="Freeform 20"/>
          <p:cNvSpPr/>
          <p:nvPr/>
        </p:nvSpPr>
        <p:spPr>
          <a:xfrm rot="-1901483">
            <a:off x="14194445" y="7327921"/>
            <a:ext cx="2710164" cy="128733"/>
          </a:xfrm>
          <a:custGeom>
            <a:avLst/>
            <a:gdLst/>
            <a:ahLst/>
            <a:cxnLst/>
            <a:rect l="l" t="t" r="r" b="b"/>
            <a:pathLst>
              <a:path w="2710164" h="128733">
                <a:moveTo>
                  <a:pt x="0" y="0"/>
                </a:moveTo>
                <a:lnTo>
                  <a:pt x="2710164" y="0"/>
                </a:lnTo>
                <a:lnTo>
                  <a:pt x="2710164" y="128733"/>
                </a:lnTo>
                <a:lnTo>
                  <a:pt x="0" y="128733"/>
                </a:lnTo>
                <a:lnTo>
                  <a:pt x="0" y="0"/>
                </a:lnTo>
                <a:close/>
              </a:path>
            </a:pathLst>
          </a:custGeom>
          <a:blipFill>
            <a:blip r:embed="rId3"/>
            <a:stretch>
              <a:fillRect/>
            </a:stretch>
          </a:blipFill>
        </p:spPr>
        <p:txBody>
          <a:bodyPr/>
          <a:lstStyle/>
          <a:p>
            <a:endParaRPr lang="en-US"/>
          </a:p>
        </p:txBody>
      </p:sp>
      <p:grpSp>
        <p:nvGrpSpPr>
          <p:cNvPr id="21" name="Group 21"/>
          <p:cNvGrpSpPr/>
          <p:nvPr/>
        </p:nvGrpSpPr>
        <p:grpSpPr>
          <a:xfrm rot="62601">
            <a:off x="7881965" y="-1113331"/>
            <a:ext cx="8987898" cy="3018323"/>
            <a:chOff x="17822" y="-20564"/>
            <a:chExt cx="777155" cy="260985"/>
          </a:xfrm>
        </p:grpSpPr>
        <p:sp>
          <p:nvSpPr>
            <p:cNvPr id="22" name="Freeform 22"/>
            <p:cNvSpPr/>
            <p:nvPr/>
          </p:nvSpPr>
          <p:spPr>
            <a:xfrm>
              <a:off x="17822" y="0"/>
              <a:ext cx="777155" cy="240421"/>
            </a:xfrm>
            <a:custGeom>
              <a:avLst/>
              <a:gdLst/>
              <a:ahLst/>
              <a:cxnLst/>
              <a:rect l="l" t="t" r="r" b="b"/>
              <a:pathLst>
                <a:path w="777155" h="240421">
                  <a:moveTo>
                    <a:pt x="410431" y="232303"/>
                  </a:moveTo>
                  <a:lnTo>
                    <a:pt x="773125" y="13202"/>
                  </a:lnTo>
                  <a:cubicBezTo>
                    <a:pt x="775858" y="11550"/>
                    <a:pt x="777156" y="8280"/>
                    <a:pt x="776299" y="5204"/>
                  </a:cubicBezTo>
                  <a:cubicBezTo>
                    <a:pt x="775442" y="2128"/>
                    <a:pt x="772640" y="0"/>
                    <a:pt x="769447" y="0"/>
                  </a:cubicBezTo>
                  <a:lnTo>
                    <a:pt x="7709" y="0"/>
                  </a:lnTo>
                  <a:cubicBezTo>
                    <a:pt x="4516" y="0"/>
                    <a:pt x="1714" y="2128"/>
                    <a:pt x="857" y="5204"/>
                  </a:cubicBezTo>
                  <a:cubicBezTo>
                    <a:pt x="0" y="8280"/>
                    <a:pt x="1298" y="11550"/>
                    <a:pt x="4031" y="13202"/>
                  </a:cubicBezTo>
                  <a:lnTo>
                    <a:pt x="366725" y="232303"/>
                  </a:lnTo>
                  <a:cubicBezTo>
                    <a:pt x="380163" y="240421"/>
                    <a:pt x="396993" y="240421"/>
                    <a:pt x="410431" y="232303"/>
                  </a:cubicBezTo>
                  <a:close/>
                </a:path>
              </a:pathLst>
            </a:custGeom>
            <a:solidFill>
              <a:srgbClr val="CD0909"/>
            </a:solidFill>
          </p:spPr>
          <p:txBody>
            <a:bodyPr/>
            <a:lstStyle/>
            <a:p>
              <a:endParaRPr lang="en-US"/>
            </a:p>
          </p:txBody>
        </p:sp>
        <p:sp>
          <p:nvSpPr>
            <p:cNvPr id="23" name="TextBox 23"/>
            <p:cNvSpPr txBox="1"/>
            <p:nvPr/>
          </p:nvSpPr>
          <p:spPr>
            <a:xfrm>
              <a:off x="127000" y="-20564"/>
              <a:ext cx="558800" cy="152084"/>
            </a:xfrm>
            <a:prstGeom prst="rect">
              <a:avLst/>
            </a:prstGeom>
          </p:spPr>
          <p:txBody>
            <a:bodyPr lIns="50800" tIns="50800" rIns="50800" bIns="50800" rtlCol="0" anchor="ctr"/>
            <a:lstStyle/>
            <a:p>
              <a:pPr algn="ctr">
                <a:lnSpc>
                  <a:spcPts val="2756"/>
                </a:lnSpc>
              </a:pPr>
              <a:endParaRPr/>
            </a:p>
          </p:txBody>
        </p:sp>
      </p:grpSp>
      <p:sp>
        <p:nvSpPr>
          <p:cNvPr id="24" name="TextBox 24"/>
          <p:cNvSpPr txBox="1"/>
          <p:nvPr/>
        </p:nvSpPr>
        <p:spPr>
          <a:xfrm>
            <a:off x="898509" y="635915"/>
            <a:ext cx="9413963" cy="1072155"/>
          </a:xfrm>
          <a:prstGeom prst="rect">
            <a:avLst/>
          </a:prstGeom>
        </p:spPr>
        <p:txBody>
          <a:bodyPr lIns="0" tIns="0" rIns="0" bIns="0" rtlCol="0" anchor="t">
            <a:spAutoFit/>
          </a:bodyPr>
          <a:lstStyle/>
          <a:p>
            <a:pPr algn="ctr">
              <a:lnSpc>
                <a:spcPts val="8564"/>
              </a:lnSpc>
            </a:pPr>
            <a:r>
              <a:rPr lang="en-US" sz="6797">
                <a:solidFill>
                  <a:srgbClr val="000000"/>
                </a:solidFill>
                <a:latin typeface="Anton Bold"/>
              </a:rPr>
              <a:t>Tips for Success</a:t>
            </a:r>
          </a:p>
        </p:txBody>
      </p:sp>
      <p:sp>
        <p:nvSpPr>
          <p:cNvPr id="25" name="TextBox 25"/>
          <p:cNvSpPr txBox="1"/>
          <p:nvPr/>
        </p:nvSpPr>
        <p:spPr>
          <a:xfrm>
            <a:off x="838398" y="1869995"/>
            <a:ext cx="9534185" cy="8754877"/>
          </a:xfrm>
          <a:prstGeom prst="rect">
            <a:avLst/>
          </a:prstGeom>
        </p:spPr>
        <p:txBody>
          <a:bodyPr lIns="0" tIns="0" rIns="0" bIns="0" rtlCol="0" anchor="t">
            <a:spAutoFit/>
          </a:bodyPr>
          <a:lstStyle/>
          <a:p>
            <a:pPr algn="ctr">
              <a:lnSpc>
                <a:spcPts val="4122"/>
              </a:lnSpc>
            </a:pPr>
            <a:r>
              <a:rPr lang="en-US" sz="2944">
                <a:solidFill>
                  <a:srgbClr val="000000"/>
                </a:solidFill>
                <a:latin typeface="Poppins Bold"/>
              </a:rPr>
              <a:t>Develop Study Habits:</a:t>
            </a:r>
            <a:r>
              <a:rPr lang="en-US" sz="2944">
                <a:solidFill>
                  <a:srgbClr val="000000"/>
                </a:solidFill>
                <a:latin typeface="Poppins"/>
              </a:rPr>
              <a:t> Mix up your study methods &amp; review material regularly to solidify the material. </a:t>
            </a:r>
          </a:p>
          <a:p>
            <a:pPr algn="ctr">
              <a:lnSpc>
                <a:spcPts val="4122"/>
              </a:lnSpc>
            </a:pPr>
            <a:endParaRPr lang="en-US" sz="2944">
              <a:solidFill>
                <a:srgbClr val="000000"/>
              </a:solidFill>
              <a:latin typeface="Poppins"/>
            </a:endParaRPr>
          </a:p>
          <a:p>
            <a:pPr algn="ctr">
              <a:lnSpc>
                <a:spcPts val="4122"/>
              </a:lnSpc>
            </a:pPr>
            <a:r>
              <a:rPr lang="en-US" sz="2944">
                <a:solidFill>
                  <a:srgbClr val="000000"/>
                </a:solidFill>
                <a:latin typeface="Poppins Bold"/>
              </a:rPr>
              <a:t>Stay Organized</a:t>
            </a:r>
            <a:r>
              <a:rPr lang="en-US" sz="2944">
                <a:solidFill>
                  <a:srgbClr val="000000"/>
                </a:solidFill>
                <a:latin typeface="Poppins"/>
              </a:rPr>
              <a:t>: Manage time to reduce stress, boost organization, and responsibility. Plan activities out into manageable tasks. </a:t>
            </a:r>
          </a:p>
          <a:p>
            <a:pPr algn="ctr">
              <a:lnSpc>
                <a:spcPts val="4122"/>
              </a:lnSpc>
            </a:pPr>
            <a:endParaRPr lang="en-US" sz="2944">
              <a:solidFill>
                <a:srgbClr val="000000"/>
              </a:solidFill>
              <a:latin typeface="Poppins"/>
            </a:endParaRPr>
          </a:p>
          <a:p>
            <a:pPr algn="ctr">
              <a:lnSpc>
                <a:spcPts val="4122"/>
              </a:lnSpc>
            </a:pPr>
            <a:r>
              <a:rPr lang="en-US" sz="2944">
                <a:solidFill>
                  <a:srgbClr val="000000"/>
                </a:solidFill>
                <a:latin typeface="Poppins Bold"/>
              </a:rPr>
              <a:t>Be mindful:</a:t>
            </a:r>
            <a:r>
              <a:rPr lang="en-US" sz="2944">
                <a:solidFill>
                  <a:srgbClr val="000000"/>
                </a:solidFill>
                <a:latin typeface="Poppins"/>
              </a:rPr>
              <a:t> Forgive your mistakes, acknowledge your effort, and celebrate your small victories. View any setbacks as an opportunity to learn and grow</a:t>
            </a:r>
          </a:p>
          <a:p>
            <a:pPr algn="ctr">
              <a:lnSpc>
                <a:spcPts val="4122"/>
              </a:lnSpc>
            </a:pPr>
            <a:endParaRPr lang="en-US" sz="2944">
              <a:solidFill>
                <a:srgbClr val="000000"/>
              </a:solidFill>
              <a:latin typeface="Poppins"/>
            </a:endParaRPr>
          </a:p>
          <a:p>
            <a:pPr algn="ctr">
              <a:lnSpc>
                <a:spcPts val="4122"/>
              </a:lnSpc>
            </a:pPr>
            <a:r>
              <a:rPr lang="en-US" sz="2944">
                <a:solidFill>
                  <a:srgbClr val="000000"/>
                </a:solidFill>
                <a:latin typeface="Poppins Bold"/>
              </a:rPr>
              <a:t>Ask for Help: </a:t>
            </a:r>
            <a:r>
              <a:rPr lang="en-US" sz="2944">
                <a:solidFill>
                  <a:srgbClr val="000000"/>
                </a:solidFill>
                <a:latin typeface="Poppins"/>
              </a:rPr>
              <a:t>Reach out to your teachers to ask questions, clarify questions, &amp; advocate for yourself.</a:t>
            </a:r>
          </a:p>
          <a:p>
            <a:pPr algn="ctr">
              <a:lnSpc>
                <a:spcPts val="4122"/>
              </a:lnSpc>
            </a:pPr>
            <a:endParaRPr lang="en-US" sz="2944">
              <a:solidFill>
                <a:srgbClr val="000000"/>
              </a:solidFill>
              <a:latin typeface="Poppins"/>
            </a:endParaRPr>
          </a:p>
          <a:p>
            <a:pPr algn="ctr">
              <a:lnSpc>
                <a:spcPts val="4122"/>
              </a:lnSpc>
            </a:pPr>
            <a:endParaRPr lang="en-US" sz="2944">
              <a:solidFill>
                <a:srgbClr val="000000"/>
              </a:solidFill>
              <a:latin typeface="Poppins"/>
            </a:endParaRPr>
          </a:p>
          <a:p>
            <a:pPr algn="ctr">
              <a:lnSpc>
                <a:spcPts val="4122"/>
              </a:lnSpc>
            </a:pPr>
            <a:endParaRPr lang="en-US" sz="2944">
              <a:solidFill>
                <a:srgbClr val="000000"/>
              </a:solidFill>
              <a:latin typeface="Poppi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832212">
            <a:off x="12922589" y="-1086317"/>
            <a:ext cx="8650847" cy="5766620"/>
            <a:chOff x="0" y="-38100"/>
            <a:chExt cx="413726" cy="275788"/>
          </a:xfrm>
        </p:grpSpPr>
        <p:sp>
          <p:nvSpPr>
            <p:cNvPr id="3" name="Freeform 3"/>
            <p:cNvSpPr/>
            <p:nvPr/>
          </p:nvSpPr>
          <p:spPr>
            <a:xfrm>
              <a:off x="0" y="0"/>
              <a:ext cx="413726" cy="237688"/>
            </a:xfrm>
            <a:custGeom>
              <a:avLst/>
              <a:gdLst/>
              <a:ahLst/>
              <a:cxnLst/>
              <a:rect l="l" t="t" r="r" b="b"/>
              <a:pathLst>
                <a:path w="413726" h="237688">
                  <a:moveTo>
                    <a:pt x="0" y="0"/>
                  </a:moveTo>
                  <a:lnTo>
                    <a:pt x="413726" y="0"/>
                  </a:lnTo>
                  <a:lnTo>
                    <a:pt x="413726" y="237688"/>
                  </a:lnTo>
                  <a:lnTo>
                    <a:pt x="0" y="237688"/>
                  </a:lnTo>
                  <a:close/>
                </a:path>
              </a:pathLst>
            </a:custGeom>
            <a:solidFill>
              <a:srgbClr val="000000"/>
            </a:solidFill>
          </p:spPr>
          <p:txBody>
            <a:bodyPr/>
            <a:lstStyle/>
            <a:p>
              <a:endParaRPr lang="en-US"/>
            </a:p>
          </p:txBody>
        </p:sp>
        <p:sp>
          <p:nvSpPr>
            <p:cNvPr id="4" name="TextBox 4"/>
            <p:cNvSpPr txBox="1"/>
            <p:nvPr/>
          </p:nvSpPr>
          <p:spPr>
            <a:xfrm>
              <a:off x="0" y="-38100"/>
              <a:ext cx="413726" cy="275788"/>
            </a:xfrm>
            <a:prstGeom prst="rect">
              <a:avLst/>
            </a:prstGeom>
          </p:spPr>
          <p:txBody>
            <a:bodyPr lIns="50800" tIns="50800" rIns="50800" bIns="50800" rtlCol="0" anchor="ctr"/>
            <a:lstStyle/>
            <a:p>
              <a:pPr algn="ctr">
                <a:lnSpc>
                  <a:spcPts val="2756"/>
                </a:lnSpc>
              </a:pPr>
              <a:endParaRPr/>
            </a:p>
          </p:txBody>
        </p:sp>
      </p:grpSp>
      <p:grpSp>
        <p:nvGrpSpPr>
          <p:cNvPr id="5" name="Group 5"/>
          <p:cNvGrpSpPr/>
          <p:nvPr/>
        </p:nvGrpSpPr>
        <p:grpSpPr>
          <a:xfrm rot="-1832212">
            <a:off x="7131574" y="5651620"/>
            <a:ext cx="17619915" cy="8584597"/>
            <a:chOff x="0" y="-38100"/>
            <a:chExt cx="842670" cy="410557"/>
          </a:xfrm>
        </p:grpSpPr>
        <p:sp>
          <p:nvSpPr>
            <p:cNvPr id="6" name="Freeform 6"/>
            <p:cNvSpPr/>
            <p:nvPr/>
          </p:nvSpPr>
          <p:spPr>
            <a:xfrm>
              <a:off x="0" y="0"/>
              <a:ext cx="842670" cy="372457"/>
            </a:xfrm>
            <a:custGeom>
              <a:avLst/>
              <a:gdLst/>
              <a:ahLst/>
              <a:cxnLst/>
              <a:rect l="l" t="t" r="r" b="b"/>
              <a:pathLst>
                <a:path w="842670" h="372457">
                  <a:moveTo>
                    <a:pt x="0" y="0"/>
                  </a:moveTo>
                  <a:lnTo>
                    <a:pt x="842670" y="0"/>
                  </a:lnTo>
                  <a:lnTo>
                    <a:pt x="842670" y="372457"/>
                  </a:lnTo>
                  <a:lnTo>
                    <a:pt x="0" y="372457"/>
                  </a:lnTo>
                  <a:close/>
                </a:path>
              </a:pathLst>
            </a:custGeom>
            <a:solidFill>
              <a:srgbClr val="A80707"/>
            </a:solidFill>
          </p:spPr>
          <p:txBody>
            <a:bodyPr/>
            <a:lstStyle/>
            <a:p>
              <a:endParaRPr lang="en-US"/>
            </a:p>
          </p:txBody>
        </p:sp>
        <p:sp>
          <p:nvSpPr>
            <p:cNvPr id="7" name="TextBox 7"/>
            <p:cNvSpPr txBox="1"/>
            <p:nvPr/>
          </p:nvSpPr>
          <p:spPr>
            <a:xfrm>
              <a:off x="0" y="-38100"/>
              <a:ext cx="842670" cy="410557"/>
            </a:xfrm>
            <a:prstGeom prst="rect">
              <a:avLst/>
            </a:prstGeom>
          </p:spPr>
          <p:txBody>
            <a:bodyPr lIns="50800" tIns="50800" rIns="50800" bIns="50800" rtlCol="0" anchor="ctr"/>
            <a:lstStyle/>
            <a:p>
              <a:pPr algn="ctr">
                <a:lnSpc>
                  <a:spcPts val="2756"/>
                </a:lnSpc>
              </a:pPr>
              <a:endParaRPr/>
            </a:p>
          </p:txBody>
        </p:sp>
      </p:grpSp>
      <p:grpSp>
        <p:nvGrpSpPr>
          <p:cNvPr id="8" name="Group 8"/>
          <p:cNvGrpSpPr/>
          <p:nvPr/>
        </p:nvGrpSpPr>
        <p:grpSpPr>
          <a:xfrm rot="-1842130">
            <a:off x="4206373" y="9058422"/>
            <a:ext cx="10021792" cy="507317"/>
            <a:chOff x="0" y="-38100"/>
            <a:chExt cx="2517286" cy="127428"/>
          </a:xfrm>
        </p:grpSpPr>
        <p:sp>
          <p:nvSpPr>
            <p:cNvPr id="9" name="Freeform 9"/>
            <p:cNvSpPr/>
            <p:nvPr/>
          </p:nvSpPr>
          <p:spPr>
            <a:xfrm>
              <a:off x="0" y="0"/>
              <a:ext cx="2517286" cy="89328"/>
            </a:xfrm>
            <a:custGeom>
              <a:avLst/>
              <a:gdLst/>
              <a:ahLst/>
              <a:cxnLst/>
              <a:rect l="l" t="t" r="r" b="b"/>
              <a:pathLst>
                <a:path w="2517286" h="89328">
                  <a:moveTo>
                    <a:pt x="44664" y="0"/>
                  </a:moveTo>
                  <a:lnTo>
                    <a:pt x="2472622" y="0"/>
                  </a:lnTo>
                  <a:cubicBezTo>
                    <a:pt x="2497290" y="0"/>
                    <a:pt x="2517286" y="19997"/>
                    <a:pt x="2517286" y="44664"/>
                  </a:cubicBezTo>
                  <a:lnTo>
                    <a:pt x="2517286" y="44664"/>
                  </a:lnTo>
                  <a:cubicBezTo>
                    <a:pt x="2517286" y="56510"/>
                    <a:pt x="2512581" y="67870"/>
                    <a:pt x="2504205" y="76246"/>
                  </a:cubicBezTo>
                  <a:cubicBezTo>
                    <a:pt x="2495828" y="84623"/>
                    <a:pt x="2484468" y="89328"/>
                    <a:pt x="2472622" y="89328"/>
                  </a:cubicBezTo>
                  <a:lnTo>
                    <a:pt x="44664" y="89328"/>
                  </a:lnTo>
                  <a:cubicBezTo>
                    <a:pt x="19997" y="89328"/>
                    <a:pt x="0" y="69331"/>
                    <a:pt x="0" y="44664"/>
                  </a:cubicBezTo>
                  <a:lnTo>
                    <a:pt x="0" y="44664"/>
                  </a:lnTo>
                  <a:cubicBezTo>
                    <a:pt x="0" y="19997"/>
                    <a:pt x="19997" y="0"/>
                    <a:pt x="44664" y="0"/>
                  </a:cubicBezTo>
                  <a:close/>
                </a:path>
              </a:pathLst>
            </a:custGeom>
            <a:solidFill>
              <a:srgbClr val="000000"/>
            </a:solidFill>
            <a:ln cap="rnd">
              <a:noFill/>
              <a:prstDash val="solid"/>
              <a:round/>
            </a:ln>
          </p:spPr>
          <p:txBody>
            <a:bodyPr/>
            <a:lstStyle/>
            <a:p>
              <a:endParaRPr lang="en-US"/>
            </a:p>
          </p:txBody>
        </p:sp>
        <p:sp>
          <p:nvSpPr>
            <p:cNvPr id="10" name="TextBox 10"/>
            <p:cNvSpPr txBox="1"/>
            <p:nvPr/>
          </p:nvSpPr>
          <p:spPr>
            <a:xfrm>
              <a:off x="0" y="-38100"/>
              <a:ext cx="2517286" cy="127428"/>
            </a:xfrm>
            <a:prstGeom prst="rect">
              <a:avLst/>
            </a:prstGeom>
          </p:spPr>
          <p:txBody>
            <a:bodyPr lIns="50800" tIns="50800" rIns="50800" bIns="50800" rtlCol="0" anchor="ctr"/>
            <a:lstStyle/>
            <a:p>
              <a:pPr algn="ctr">
                <a:lnSpc>
                  <a:spcPts val="2756"/>
                </a:lnSpc>
              </a:pPr>
              <a:endParaRPr/>
            </a:p>
          </p:txBody>
        </p:sp>
      </p:grpSp>
      <p:grpSp>
        <p:nvGrpSpPr>
          <p:cNvPr id="11" name="Group 11"/>
          <p:cNvGrpSpPr/>
          <p:nvPr/>
        </p:nvGrpSpPr>
        <p:grpSpPr>
          <a:xfrm rot="62601">
            <a:off x="7881965" y="-1113331"/>
            <a:ext cx="8987898" cy="3018323"/>
            <a:chOff x="17822" y="-20564"/>
            <a:chExt cx="777155" cy="260985"/>
          </a:xfrm>
        </p:grpSpPr>
        <p:sp>
          <p:nvSpPr>
            <p:cNvPr id="12" name="Freeform 12"/>
            <p:cNvSpPr/>
            <p:nvPr/>
          </p:nvSpPr>
          <p:spPr>
            <a:xfrm>
              <a:off x="17822" y="0"/>
              <a:ext cx="777155" cy="240421"/>
            </a:xfrm>
            <a:custGeom>
              <a:avLst/>
              <a:gdLst/>
              <a:ahLst/>
              <a:cxnLst/>
              <a:rect l="l" t="t" r="r" b="b"/>
              <a:pathLst>
                <a:path w="777155" h="240421">
                  <a:moveTo>
                    <a:pt x="410431" y="232303"/>
                  </a:moveTo>
                  <a:lnTo>
                    <a:pt x="773125" y="13202"/>
                  </a:lnTo>
                  <a:cubicBezTo>
                    <a:pt x="775858" y="11550"/>
                    <a:pt x="777156" y="8280"/>
                    <a:pt x="776299" y="5204"/>
                  </a:cubicBezTo>
                  <a:cubicBezTo>
                    <a:pt x="775442" y="2128"/>
                    <a:pt x="772640" y="0"/>
                    <a:pt x="769447" y="0"/>
                  </a:cubicBezTo>
                  <a:lnTo>
                    <a:pt x="7709" y="0"/>
                  </a:lnTo>
                  <a:cubicBezTo>
                    <a:pt x="4516" y="0"/>
                    <a:pt x="1714" y="2128"/>
                    <a:pt x="857" y="5204"/>
                  </a:cubicBezTo>
                  <a:cubicBezTo>
                    <a:pt x="0" y="8280"/>
                    <a:pt x="1298" y="11550"/>
                    <a:pt x="4031" y="13202"/>
                  </a:cubicBezTo>
                  <a:lnTo>
                    <a:pt x="366725" y="232303"/>
                  </a:lnTo>
                  <a:cubicBezTo>
                    <a:pt x="380163" y="240421"/>
                    <a:pt x="396993" y="240421"/>
                    <a:pt x="410431" y="232303"/>
                  </a:cubicBezTo>
                  <a:close/>
                </a:path>
              </a:pathLst>
            </a:custGeom>
            <a:solidFill>
              <a:srgbClr val="A80707"/>
            </a:solidFill>
          </p:spPr>
          <p:txBody>
            <a:bodyPr/>
            <a:lstStyle/>
            <a:p>
              <a:endParaRPr lang="en-US"/>
            </a:p>
          </p:txBody>
        </p:sp>
        <p:sp>
          <p:nvSpPr>
            <p:cNvPr id="13" name="TextBox 13"/>
            <p:cNvSpPr txBox="1"/>
            <p:nvPr/>
          </p:nvSpPr>
          <p:spPr>
            <a:xfrm>
              <a:off x="127000" y="-20564"/>
              <a:ext cx="558800" cy="152084"/>
            </a:xfrm>
            <a:prstGeom prst="rect">
              <a:avLst/>
            </a:prstGeom>
          </p:spPr>
          <p:txBody>
            <a:bodyPr lIns="50800" tIns="50800" rIns="50800" bIns="50800" rtlCol="0" anchor="ctr"/>
            <a:lstStyle/>
            <a:p>
              <a:pPr algn="ctr">
                <a:lnSpc>
                  <a:spcPts val="2756"/>
                </a:lnSpc>
              </a:pPr>
              <a:endParaRPr/>
            </a:p>
          </p:txBody>
        </p:sp>
      </p:grpSp>
      <p:sp>
        <p:nvSpPr>
          <p:cNvPr id="14" name="Freeform 14"/>
          <p:cNvSpPr/>
          <p:nvPr/>
        </p:nvSpPr>
        <p:spPr>
          <a:xfrm rot="-243381">
            <a:off x="8641521" y="1219255"/>
            <a:ext cx="7257654" cy="7176789"/>
          </a:xfrm>
          <a:custGeom>
            <a:avLst/>
            <a:gdLst/>
            <a:ahLst/>
            <a:cxnLst/>
            <a:rect l="l" t="t" r="r" b="b"/>
            <a:pathLst>
              <a:path w="7257654" h="7176789">
                <a:moveTo>
                  <a:pt x="0" y="0"/>
                </a:moveTo>
                <a:lnTo>
                  <a:pt x="7257654" y="0"/>
                </a:lnTo>
                <a:lnTo>
                  <a:pt x="7257654" y="7176789"/>
                </a:lnTo>
                <a:lnTo>
                  <a:pt x="0" y="7176789"/>
                </a:lnTo>
                <a:lnTo>
                  <a:pt x="0" y="0"/>
                </a:lnTo>
                <a:close/>
              </a:path>
            </a:pathLst>
          </a:custGeom>
          <a:blipFill>
            <a:blip r:embed="rId2"/>
            <a:stretch>
              <a:fillRect/>
            </a:stretch>
          </a:blipFill>
        </p:spPr>
        <p:txBody>
          <a:bodyPr/>
          <a:lstStyle/>
          <a:p>
            <a:endParaRPr lang="en-US"/>
          </a:p>
        </p:txBody>
      </p:sp>
      <p:sp>
        <p:nvSpPr>
          <p:cNvPr id="15" name="Freeform 15"/>
          <p:cNvSpPr/>
          <p:nvPr/>
        </p:nvSpPr>
        <p:spPr>
          <a:xfrm>
            <a:off x="3899682" y="6406398"/>
            <a:ext cx="2410455" cy="2323077"/>
          </a:xfrm>
          <a:custGeom>
            <a:avLst/>
            <a:gdLst/>
            <a:ahLst/>
            <a:cxnLst/>
            <a:rect l="l" t="t" r="r" b="b"/>
            <a:pathLst>
              <a:path w="2410455" h="2323077">
                <a:moveTo>
                  <a:pt x="0" y="0"/>
                </a:moveTo>
                <a:lnTo>
                  <a:pt x="2410455" y="0"/>
                </a:lnTo>
                <a:lnTo>
                  <a:pt x="2410455" y="2323077"/>
                </a:lnTo>
                <a:lnTo>
                  <a:pt x="0" y="2323077"/>
                </a:lnTo>
                <a:lnTo>
                  <a:pt x="0" y="0"/>
                </a:lnTo>
                <a:close/>
              </a:path>
            </a:pathLst>
          </a:custGeom>
          <a:blipFill>
            <a:blip r:embed="rId3"/>
            <a:stretch>
              <a:fillRect r="-1844" b="-1468"/>
            </a:stretch>
          </a:blipFill>
        </p:spPr>
        <p:txBody>
          <a:bodyPr/>
          <a:lstStyle/>
          <a:p>
            <a:endParaRPr lang="en-US"/>
          </a:p>
        </p:txBody>
      </p:sp>
      <p:sp>
        <p:nvSpPr>
          <p:cNvPr id="16" name="TextBox 16"/>
          <p:cNvSpPr txBox="1"/>
          <p:nvPr/>
        </p:nvSpPr>
        <p:spPr>
          <a:xfrm>
            <a:off x="1888420" y="1375158"/>
            <a:ext cx="5936501" cy="1072155"/>
          </a:xfrm>
          <a:prstGeom prst="rect">
            <a:avLst/>
          </a:prstGeom>
        </p:spPr>
        <p:txBody>
          <a:bodyPr lIns="0" tIns="0" rIns="0" bIns="0" rtlCol="0" anchor="t">
            <a:spAutoFit/>
          </a:bodyPr>
          <a:lstStyle/>
          <a:p>
            <a:pPr algn="ctr">
              <a:lnSpc>
                <a:spcPts val="8564"/>
              </a:lnSpc>
            </a:pPr>
            <a:r>
              <a:rPr lang="en-US" sz="6797">
                <a:solidFill>
                  <a:srgbClr val="000000"/>
                </a:solidFill>
                <a:latin typeface="Anton Bold"/>
              </a:rPr>
              <a:t>Get Involved!</a:t>
            </a:r>
          </a:p>
        </p:txBody>
      </p:sp>
      <p:sp>
        <p:nvSpPr>
          <p:cNvPr id="17" name="TextBox 17"/>
          <p:cNvSpPr txBox="1"/>
          <p:nvPr/>
        </p:nvSpPr>
        <p:spPr>
          <a:xfrm>
            <a:off x="1747694" y="2428263"/>
            <a:ext cx="6771582" cy="3872997"/>
          </a:xfrm>
          <a:prstGeom prst="rect">
            <a:avLst/>
          </a:prstGeom>
        </p:spPr>
        <p:txBody>
          <a:bodyPr lIns="0" tIns="0" rIns="0" bIns="0" rtlCol="0" anchor="t">
            <a:spAutoFit/>
          </a:bodyPr>
          <a:lstStyle/>
          <a:p>
            <a:pPr>
              <a:lnSpc>
                <a:spcPts val="4402"/>
              </a:lnSpc>
            </a:pPr>
            <a:r>
              <a:rPr lang="en-US" sz="3144">
                <a:solidFill>
                  <a:srgbClr val="000000"/>
                </a:solidFill>
                <a:latin typeface="Poppins"/>
              </a:rPr>
              <a:t>There are many different activities and clubs offered at the high school. Getting involved in these clubs is one more way for students to explore interests and meet people. Check out the high school website for more details!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832212">
            <a:off x="12922589" y="-1086317"/>
            <a:ext cx="8650847" cy="5766620"/>
            <a:chOff x="0" y="-38100"/>
            <a:chExt cx="413726" cy="275788"/>
          </a:xfrm>
        </p:grpSpPr>
        <p:sp>
          <p:nvSpPr>
            <p:cNvPr id="3" name="Freeform 3"/>
            <p:cNvSpPr/>
            <p:nvPr/>
          </p:nvSpPr>
          <p:spPr>
            <a:xfrm>
              <a:off x="0" y="0"/>
              <a:ext cx="413726" cy="237688"/>
            </a:xfrm>
            <a:custGeom>
              <a:avLst/>
              <a:gdLst/>
              <a:ahLst/>
              <a:cxnLst/>
              <a:rect l="l" t="t" r="r" b="b"/>
              <a:pathLst>
                <a:path w="413726" h="237688">
                  <a:moveTo>
                    <a:pt x="0" y="0"/>
                  </a:moveTo>
                  <a:lnTo>
                    <a:pt x="413726" y="0"/>
                  </a:lnTo>
                  <a:lnTo>
                    <a:pt x="413726" y="237688"/>
                  </a:lnTo>
                  <a:lnTo>
                    <a:pt x="0" y="237688"/>
                  </a:lnTo>
                  <a:close/>
                </a:path>
              </a:pathLst>
            </a:custGeom>
            <a:solidFill>
              <a:srgbClr val="000000"/>
            </a:solidFill>
          </p:spPr>
          <p:txBody>
            <a:bodyPr/>
            <a:lstStyle/>
            <a:p>
              <a:endParaRPr lang="en-US"/>
            </a:p>
          </p:txBody>
        </p:sp>
        <p:sp>
          <p:nvSpPr>
            <p:cNvPr id="4" name="TextBox 4"/>
            <p:cNvSpPr txBox="1"/>
            <p:nvPr/>
          </p:nvSpPr>
          <p:spPr>
            <a:xfrm>
              <a:off x="0" y="-38100"/>
              <a:ext cx="413726" cy="275788"/>
            </a:xfrm>
            <a:prstGeom prst="rect">
              <a:avLst/>
            </a:prstGeom>
          </p:spPr>
          <p:txBody>
            <a:bodyPr lIns="50800" tIns="50800" rIns="50800" bIns="50800" rtlCol="0" anchor="ctr"/>
            <a:lstStyle/>
            <a:p>
              <a:pPr algn="ctr">
                <a:lnSpc>
                  <a:spcPts val="2756"/>
                </a:lnSpc>
              </a:pPr>
              <a:endParaRPr/>
            </a:p>
          </p:txBody>
        </p:sp>
      </p:grpSp>
      <p:grpSp>
        <p:nvGrpSpPr>
          <p:cNvPr id="5" name="Group 5"/>
          <p:cNvGrpSpPr/>
          <p:nvPr/>
        </p:nvGrpSpPr>
        <p:grpSpPr>
          <a:xfrm rot="-1832212">
            <a:off x="7131574" y="5651620"/>
            <a:ext cx="17619915" cy="8584597"/>
            <a:chOff x="0" y="-38100"/>
            <a:chExt cx="842670" cy="410557"/>
          </a:xfrm>
        </p:grpSpPr>
        <p:sp>
          <p:nvSpPr>
            <p:cNvPr id="6" name="Freeform 6"/>
            <p:cNvSpPr/>
            <p:nvPr/>
          </p:nvSpPr>
          <p:spPr>
            <a:xfrm>
              <a:off x="0" y="0"/>
              <a:ext cx="842670" cy="372457"/>
            </a:xfrm>
            <a:custGeom>
              <a:avLst/>
              <a:gdLst/>
              <a:ahLst/>
              <a:cxnLst/>
              <a:rect l="l" t="t" r="r" b="b"/>
              <a:pathLst>
                <a:path w="842670" h="372457">
                  <a:moveTo>
                    <a:pt x="0" y="0"/>
                  </a:moveTo>
                  <a:lnTo>
                    <a:pt x="842670" y="0"/>
                  </a:lnTo>
                  <a:lnTo>
                    <a:pt x="842670" y="372457"/>
                  </a:lnTo>
                  <a:lnTo>
                    <a:pt x="0" y="372457"/>
                  </a:lnTo>
                  <a:close/>
                </a:path>
              </a:pathLst>
            </a:custGeom>
            <a:solidFill>
              <a:srgbClr val="CD0909"/>
            </a:solidFill>
          </p:spPr>
          <p:txBody>
            <a:bodyPr/>
            <a:lstStyle/>
            <a:p>
              <a:endParaRPr lang="en-US"/>
            </a:p>
          </p:txBody>
        </p:sp>
        <p:sp>
          <p:nvSpPr>
            <p:cNvPr id="7" name="TextBox 7"/>
            <p:cNvSpPr txBox="1"/>
            <p:nvPr/>
          </p:nvSpPr>
          <p:spPr>
            <a:xfrm>
              <a:off x="0" y="-38100"/>
              <a:ext cx="842670" cy="410557"/>
            </a:xfrm>
            <a:prstGeom prst="rect">
              <a:avLst/>
            </a:prstGeom>
          </p:spPr>
          <p:txBody>
            <a:bodyPr lIns="50800" tIns="50800" rIns="50800" bIns="50800" rtlCol="0" anchor="ctr"/>
            <a:lstStyle/>
            <a:p>
              <a:pPr algn="ctr">
                <a:lnSpc>
                  <a:spcPts val="2756"/>
                </a:lnSpc>
              </a:pPr>
              <a:endParaRPr/>
            </a:p>
          </p:txBody>
        </p:sp>
      </p:grpSp>
      <p:grpSp>
        <p:nvGrpSpPr>
          <p:cNvPr id="8" name="Group 8"/>
          <p:cNvGrpSpPr/>
          <p:nvPr/>
        </p:nvGrpSpPr>
        <p:grpSpPr>
          <a:xfrm>
            <a:off x="10410683" y="853521"/>
            <a:ext cx="7091994" cy="8150077"/>
            <a:chOff x="0" y="5044"/>
            <a:chExt cx="698500" cy="802712"/>
          </a:xfrm>
        </p:grpSpPr>
        <p:sp>
          <p:nvSpPr>
            <p:cNvPr id="9" name="Freeform 9"/>
            <p:cNvSpPr/>
            <p:nvPr/>
          </p:nvSpPr>
          <p:spPr>
            <a:xfrm>
              <a:off x="0" y="5044"/>
              <a:ext cx="698500" cy="802712"/>
            </a:xfrm>
            <a:custGeom>
              <a:avLst/>
              <a:gdLst/>
              <a:ahLst/>
              <a:cxnLst/>
              <a:rect l="l" t="t" r="r" b="b"/>
              <a:pathLst>
                <a:path w="698500" h="802712">
                  <a:moveTo>
                    <a:pt x="371954" y="8166"/>
                  </a:moveTo>
                  <a:lnTo>
                    <a:pt x="675796" y="184946"/>
                  </a:lnTo>
                  <a:cubicBezTo>
                    <a:pt x="689852" y="193125"/>
                    <a:pt x="698500" y="208161"/>
                    <a:pt x="698500" y="224424"/>
                  </a:cubicBezTo>
                  <a:lnTo>
                    <a:pt x="698500" y="578288"/>
                  </a:lnTo>
                  <a:cubicBezTo>
                    <a:pt x="698500" y="594551"/>
                    <a:pt x="689852" y="609587"/>
                    <a:pt x="675796" y="617766"/>
                  </a:cubicBezTo>
                  <a:lnTo>
                    <a:pt x="371954" y="794546"/>
                  </a:lnTo>
                  <a:cubicBezTo>
                    <a:pt x="357919" y="802712"/>
                    <a:pt x="340581" y="802712"/>
                    <a:pt x="326546" y="794546"/>
                  </a:cubicBezTo>
                  <a:lnTo>
                    <a:pt x="22704" y="617766"/>
                  </a:lnTo>
                  <a:cubicBezTo>
                    <a:pt x="8648" y="609587"/>
                    <a:pt x="0" y="594551"/>
                    <a:pt x="0" y="578288"/>
                  </a:cubicBezTo>
                  <a:lnTo>
                    <a:pt x="0" y="224424"/>
                  </a:lnTo>
                  <a:cubicBezTo>
                    <a:pt x="0" y="208161"/>
                    <a:pt x="8648" y="193125"/>
                    <a:pt x="22704" y="184946"/>
                  </a:cubicBezTo>
                  <a:lnTo>
                    <a:pt x="326546" y="8166"/>
                  </a:lnTo>
                  <a:cubicBezTo>
                    <a:pt x="340581" y="0"/>
                    <a:pt x="357919" y="0"/>
                    <a:pt x="371954" y="8166"/>
                  </a:cubicBezTo>
                  <a:close/>
                </a:path>
              </a:pathLst>
            </a:custGeom>
            <a:solidFill>
              <a:srgbClr val="000000">
                <a:alpha val="0"/>
              </a:srgbClr>
            </a:solidFill>
            <a:ln w="190500" cap="rnd">
              <a:solidFill>
                <a:srgbClr val="FFFFFF"/>
              </a:solidFill>
              <a:prstDash val="solid"/>
              <a:round/>
            </a:ln>
          </p:spPr>
          <p:txBody>
            <a:bodyPr/>
            <a:lstStyle/>
            <a:p>
              <a:endParaRPr lang="en-US"/>
            </a:p>
          </p:txBody>
        </p:sp>
        <p:sp>
          <p:nvSpPr>
            <p:cNvPr id="10" name="TextBox 10"/>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11" name="Group 11"/>
          <p:cNvGrpSpPr/>
          <p:nvPr/>
        </p:nvGrpSpPr>
        <p:grpSpPr>
          <a:xfrm rot="-1842130">
            <a:off x="4206373" y="9058422"/>
            <a:ext cx="10021792" cy="507317"/>
            <a:chOff x="0" y="-38100"/>
            <a:chExt cx="2517286" cy="127428"/>
          </a:xfrm>
        </p:grpSpPr>
        <p:sp>
          <p:nvSpPr>
            <p:cNvPr id="12" name="Freeform 12"/>
            <p:cNvSpPr/>
            <p:nvPr/>
          </p:nvSpPr>
          <p:spPr>
            <a:xfrm>
              <a:off x="0" y="0"/>
              <a:ext cx="2517286" cy="89328"/>
            </a:xfrm>
            <a:custGeom>
              <a:avLst/>
              <a:gdLst/>
              <a:ahLst/>
              <a:cxnLst/>
              <a:rect l="l" t="t" r="r" b="b"/>
              <a:pathLst>
                <a:path w="2517286" h="89328">
                  <a:moveTo>
                    <a:pt x="44664" y="0"/>
                  </a:moveTo>
                  <a:lnTo>
                    <a:pt x="2472622" y="0"/>
                  </a:lnTo>
                  <a:cubicBezTo>
                    <a:pt x="2497290" y="0"/>
                    <a:pt x="2517286" y="19997"/>
                    <a:pt x="2517286" y="44664"/>
                  </a:cubicBezTo>
                  <a:lnTo>
                    <a:pt x="2517286" y="44664"/>
                  </a:lnTo>
                  <a:cubicBezTo>
                    <a:pt x="2517286" y="56510"/>
                    <a:pt x="2512581" y="67870"/>
                    <a:pt x="2504205" y="76246"/>
                  </a:cubicBezTo>
                  <a:cubicBezTo>
                    <a:pt x="2495828" y="84623"/>
                    <a:pt x="2484468" y="89328"/>
                    <a:pt x="2472622" y="89328"/>
                  </a:cubicBezTo>
                  <a:lnTo>
                    <a:pt x="44664" y="89328"/>
                  </a:lnTo>
                  <a:cubicBezTo>
                    <a:pt x="19997" y="89328"/>
                    <a:pt x="0" y="69331"/>
                    <a:pt x="0" y="44664"/>
                  </a:cubicBezTo>
                  <a:lnTo>
                    <a:pt x="0" y="44664"/>
                  </a:lnTo>
                  <a:cubicBezTo>
                    <a:pt x="0" y="19997"/>
                    <a:pt x="19997" y="0"/>
                    <a:pt x="44664" y="0"/>
                  </a:cubicBezTo>
                  <a:close/>
                </a:path>
              </a:pathLst>
            </a:custGeom>
            <a:solidFill>
              <a:srgbClr val="000000"/>
            </a:solidFill>
            <a:ln cap="rnd">
              <a:noFill/>
              <a:prstDash val="solid"/>
              <a:round/>
            </a:ln>
          </p:spPr>
          <p:txBody>
            <a:bodyPr/>
            <a:lstStyle/>
            <a:p>
              <a:endParaRPr lang="en-US"/>
            </a:p>
          </p:txBody>
        </p:sp>
        <p:sp>
          <p:nvSpPr>
            <p:cNvPr id="13" name="TextBox 13"/>
            <p:cNvSpPr txBox="1"/>
            <p:nvPr/>
          </p:nvSpPr>
          <p:spPr>
            <a:xfrm>
              <a:off x="0" y="-38100"/>
              <a:ext cx="2517286" cy="127428"/>
            </a:xfrm>
            <a:prstGeom prst="rect">
              <a:avLst/>
            </a:prstGeom>
          </p:spPr>
          <p:txBody>
            <a:bodyPr lIns="50800" tIns="50800" rIns="50800" bIns="50800" rtlCol="0" anchor="ctr"/>
            <a:lstStyle/>
            <a:p>
              <a:pPr algn="ctr">
                <a:lnSpc>
                  <a:spcPts val="2756"/>
                </a:lnSpc>
              </a:pPr>
              <a:endParaRPr/>
            </a:p>
          </p:txBody>
        </p:sp>
      </p:grpSp>
      <p:grpSp>
        <p:nvGrpSpPr>
          <p:cNvPr id="14" name="Group 14"/>
          <p:cNvGrpSpPr/>
          <p:nvPr/>
        </p:nvGrpSpPr>
        <p:grpSpPr>
          <a:xfrm>
            <a:off x="10815001" y="1342286"/>
            <a:ext cx="6283358" cy="7172536"/>
            <a:chOff x="0" y="7726"/>
            <a:chExt cx="698500" cy="797347"/>
          </a:xfrm>
        </p:grpSpPr>
        <p:sp>
          <p:nvSpPr>
            <p:cNvPr id="15" name="Freeform 15"/>
            <p:cNvSpPr/>
            <p:nvPr/>
          </p:nvSpPr>
          <p:spPr>
            <a:xfrm>
              <a:off x="0" y="7726"/>
              <a:ext cx="698500" cy="797347"/>
            </a:xfrm>
            <a:custGeom>
              <a:avLst/>
              <a:gdLst/>
              <a:ahLst/>
              <a:cxnLst/>
              <a:rect l="l" t="t" r="r" b="b"/>
              <a:pathLst>
                <a:path w="698500" h="797347">
                  <a:moveTo>
                    <a:pt x="384029" y="12509"/>
                  </a:moveTo>
                  <a:lnTo>
                    <a:pt x="663721" y="175239"/>
                  </a:lnTo>
                  <a:cubicBezTo>
                    <a:pt x="685254" y="187767"/>
                    <a:pt x="698500" y="210799"/>
                    <a:pt x="698500" y="235711"/>
                  </a:cubicBezTo>
                  <a:lnTo>
                    <a:pt x="698500" y="561637"/>
                  </a:lnTo>
                  <a:cubicBezTo>
                    <a:pt x="698500" y="586549"/>
                    <a:pt x="685254" y="609581"/>
                    <a:pt x="663721" y="622109"/>
                  </a:cubicBezTo>
                  <a:lnTo>
                    <a:pt x="384029" y="784839"/>
                  </a:lnTo>
                  <a:cubicBezTo>
                    <a:pt x="362530" y="797348"/>
                    <a:pt x="335970" y="797348"/>
                    <a:pt x="314471" y="784839"/>
                  </a:cubicBezTo>
                  <a:lnTo>
                    <a:pt x="34779" y="622109"/>
                  </a:lnTo>
                  <a:cubicBezTo>
                    <a:pt x="13246" y="609581"/>
                    <a:pt x="0" y="586549"/>
                    <a:pt x="0" y="561637"/>
                  </a:cubicBezTo>
                  <a:lnTo>
                    <a:pt x="0" y="235711"/>
                  </a:lnTo>
                  <a:cubicBezTo>
                    <a:pt x="0" y="210799"/>
                    <a:pt x="13246" y="187767"/>
                    <a:pt x="34779" y="175239"/>
                  </a:cubicBezTo>
                  <a:lnTo>
                    <a:pt x="314471" y="12509"/>
                  </a:lnTo>
                  <a:cubicBezTo>
                    <a:pt x="335970" y="0"/>
                    <a:pt x="362530" y="0"/>
                    <a:pt x="384029" y="12509"/>
                  </a:cubicBezTo>
                  <a:close/>
                </a:path>
              </a:pathLst>
            </a:custGeom>
            <a:solidFill>
              <a:srgbClr val="D9D9D9"/>
            </a:solidFill>
            <a:ln cap="rnd">
              <a:noFill/>
              <a:prstDash val="solid"/>
              <a:round/>
            </a:ln>
          </p:spPr>
          <p:txBody>
            <a:bodyPr/>
            <a:lstStyle/>
            <a:p>
              <a:endParaRPr lang="en-US"/>
            </a:p>
          </p:txBody>
        </p:sp>
        <p:sp>
          <p:nvSpPr>
            <p:cNvPr id="16" name="TextBox 16"/>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17" name="Group 17"/>
          <p:cNvGrpSpPr/>
          <p:nvPr/>
        </p:nvGrpSpPr>
        <p:grpSpPr>
          <a:xfrm>
            <a:off x="11089337" y="1708070"/>
            <a:ext cx="5734800" cy="6441011"/>
            <a:chOff x="0" y="0"/>
            <a:chExt cx="6375527" cy="7160641"/>
          </a:xfrm>
        </p:grpSpPr>
        <p:sp>
          <p:nvSpPr>
            <p:cNvPr id="18" name="Freeform 18"/>
            <p:cNvSpPr/>
            <p:nvPr/>
          </p:nvSpPr>
          <p:spPr>
            <a:xfrm>
              <a:off x="0" y="0"/>
              <a:ext cx="6375527" cy="7160641"/>
            </a:xfrm>
            <a:custGeom>
              <a:avLst/>
              <a:gdLst/>
              <a:ahLst/>
              <a:cxnLst/>
              <a:rect l="l" t="t" r="r" b="b"/>
              <a:pathLst>
                <a:path w="6375527" h="7160641">
                  <a:moveTo>
                    <a:pt x="3205861" y="0"/>
                  </a:moveTo>
                  <a:cubicBezTo>
                    <a:pt x="3078861" y="127"/>
                    <a:pt x="2951861" y="33401"/>
                    <a:pt x="2838450" y="99822"/>
                  </a:cubicBezTo>
                  <a:lnTo>
                    <a:pt x="360172" y="1551559"/>
                  </a:lnTo>
                  <a:cubicBezTo>
                    <a:pt x="137033" y="1682115"/>
                    <a:pt x="0" y="1921256"/>
                    <a:pt x="0" y="2179828"/>
                  </a:cubicBezTo>
                  <a:lnTo>
                    <a:pt x="0" y="4948174"/>
                  </a:lnTo>
                  <a:cubicBezTo>
                    <a:pt x="0" y="5204079"/>
                    <a:pt x="134366" y="5441315"/>
                    <a:pt x="353949" y="5572887"/>
                  </a:cubicBezTo>
                  <a:lnTo>
                    <a:pt x="2832227" y="7057136"/>
                  </a:lnTo>
                  <a:cubicBezTo>
                    <a:pt x="2947416" y="7126097"/>
                    <a:pt x="3076956" y="7160641"/>
                    <a:pt x="3206369" y="7160641"/>
                  </a:cubicBezTo>
                  <a:cubicBezTo>
                    <a:pt x="3337306" y="7160641"/>
                    <a:pt x="3468116" y="7125462"/>
                    <a:pt x="3584194" y="7054977"/>
                  </a:cubicBezTo>
                  <a:lnTo>
                    <a:pt x="6025134" y="5573522"/>
                  </a:lnTo>
                  <a:cubicBezTo>
                    <a:pt x="6242685" y="5441442"/>
                    <a:pt x="6375527" y="5205476"/>
                    <a:pt x="6375527" y="4951095"/>
                  </a:cubicBezTo>
                  <a:lnTo>
                    <a:pt x="6375527" y="2177034"/>
                  </a:lnTo>
                  <a:cubicBezTo>
                    <a:pt x="6375527" y="1919986"/>
                    <a:pt x="6240018" y="1682115"/>
                    <a:pt x="6019038" y="1550924"/>
                  </a:cubicBezTo>
                  <a:lnTo>
                    <a:pt x="3578098" y="101981"/>
                  </a:lnTo>
                  <a:cubicBezTo>
                    <a:pt x="3463798" y="34036"/>
                    <a:pt x="3335401" y="127"/>
                    <a:pt x="3207004" y="0"/>
                  </a:cubicBezTo>
                  <a:close/>
                </a:path>
              </a:pathLst>
            </a:custGeom>
            <a:blipFill>
              <a:blip r:embed="rId2"/>
              <a:stretch>
                <a:fillRect l="-21348" r="-71190"/>
              </a:stretch>
            </a:blipFill>
          </p:spPr>
          <p:txBody>
            <a:bodyPr/>
            <a:lstStyle/>
            <a:p>
              <a:endParaRPr lang="en-US"/>
            </a:p>
          </p:txBody>
        </p:sp>
      </p:grpSp>
      <p:sp>
        <p:nvSpPr>
          <p:cNvPr id="19" name="Freeform 19"/>
          <p:cNvSpPr/>
          <p:nvPr/>
        </p:nvSpPr>
        <p:spPr>
          <a:xfrm rot="1868917">
            <a:off x="11107220" y="7357608"/>
            <a:ext cx="2710164" cy="128733"/>
          </a:xfrm>
          <a:custGeom>
            <a:avLst/>
            <a:gdLst/>
            <a:ahLst/>
            <a:cxnLst/>
            <a:rect l="l" t="t" r="r" b="b"/>
            <a:pathLst>
              <a:path w="2710164" h="128733">
                <a:moveTo>
                  <a:pt x="0" y="0"/>
                </a:moveTo>
                <a:lnTo>
                  <a:pt x="2710164" y="0"/>
                </a:lnTo>
                <a:lnTo>
                  <a:pt x="2710164" y="128733"/>
                </a:lnTo>
                <a:lnTo>
                  <a:pt x="0" y="128733"/>
                </a:lnTo>
                <a:lnTo>
                  <a:pt x="0" y="0"/>
                </a:lnTo>
                <a:close/>
              </a:path>
            </a:pathLst>
          </a:custGeom>
          <a:blipFill>
            <a:blip r:embed="rId3"/>
            <a:stretch>
              <a:fillRect/>
            </a:stretch>
          </a:blipFill>
        </p:spPr>
        <p:txBody>
          <a:bodyPr/>
          <a:lstStyle/>
          <a:p>
            <a:endParaRPr lang="en-US"/>
          </a:p>
        </p:txBody>
      </p:sp>
      <p:sp>
        <p:nvSpPr>
          <p:cNvPr id="20" name="Freeform 20"/>
          <p:cNvSpPr/>
          <p:nvPr/>
        </p:nvSpPr>
        <p:spPr>
          <a:xfrm rot="-1901483">
            <a:off x="14194445" y="7327921"/>
            <a:ext cx="2710164" cy="128733"/>
          </a:xfrm>
          <a:custGeom>
            <a:avLst/>
            <a:gdLst/>
            <a:ahLst/>
            <a:cxnLst/>
            <a:rect l="l" t="t" r="r" b="b"/>
            <a:pathLst>
              <a:path w="2710164" h="128733">
                <a:moveTo>
                  <a:pt x="0" y="0"/>
                </a:moveTo>
                <a:lnTo>
                  <a:pt x="2710164" y="0"/>
                </a:lnTo>
                <a:lnTo>
                  <a:pt x="2710164" y="128733"/>
                </a:lnTo>
                <a:lnTo>
                  <a:pt x="0" y="128733"/>
                </a:lnTo>
                <a:lnTo>
                  <a:pt x="0" y="0"/>
                </a:lnTo>
                <a:close/>
              </a:path>
            </a:pathLst>
          </a:custGeom>
          <a:blipFill>
            <a:blip r:embed="rId3"/>
            <a:stretch>
              <a:fillRect/>
            </a:stretch>
          </a:blipFill>
        </p:spPr>
        <p:txBody>
          <a:bodyPr/>
          <a:lstStyle/>
          <a:p>
            <a:endParaRPr lang="en-US"/>
          </a:p>
        </p:txBody>
      </p:sp>
      <p:sp>
        <p:nvSpPr>
          <p:cNvPr id="21" name="AutoShape 21"/>
          <p:cNvSpPr/>
          <p:nvPr/>
        </p:nvSpPr>
        <p:spPr>
          <a:xfrm flipV="1">
            <a:off x="1028791" y="4942846"/>
            <a:ext cx="2983998" cy="19050"/>
          </a:xfrm>
          <a:prstGeom prst="line">
            <a:avLst/>
          </a:prstGeom>
          <a:ln w="28575" cap="flat">
            <a:solidFill>
              <a:srgbClr val="8B0606"/>
            </a:solidFill>
            <a:prstDash val="solid"/>
            <a:headEnd type="none" w="sm" len="sm"/>
            <a:tailEnd type="none" w="sm" len="sm"/>
          </a:ln>
        </p:spPr>
        <p:txBody>
          <a:bodyPr/>
          <a:lstStyle/>
          <a:p>
            <a:endParaRPr lang="en-US"/>
          </a:p>
        </p:txBody>
      </p:sp>
      <p:grpSp>
        <p:nvGrpSpPr>
          <p:cNvPr id="22" name="Group 22"/>
          <p:cNvGrpSpPr/>
          <p:nvPr/>
        </p:nvGrpSpPr>
        <p:grpSpPr>
          <a:xfrm rot="62601">
            <a:off x="7881965" y="-1113331"/>
            <a:ext cx="8987898" cy="3018323"/>
            <a:chOff x="17822" y="-20564"/>
            <a:chExt cx="777155" cy="260985"/>
          </a:xfrm>
        </p:grpSpPr>
        <p:sp>
          <p:nvSpPr>
            <p:cNvPr id="23" name="Freeform 23"/>
            <p:cNvSpPr/>
            <p:nvPr/>
          </p:nvSpPr>
          <p:spPr>
            <a:xfrm>
              <a:off x="17822" y="0"/>
              <a:ext cx="777155" cy="240421"/>
            </a:xfrm>
            <a:custGeom>
              <a:avLst/>
              <a:gdLst/>
              <a:ahLst/>
              <a:cxnLst/>
              <a:rect l="l" t="t" r="r" b="b"/>
              <a:pathLst>
                <a:path w="777155" h="240421">
                  <a:moveTo>
                    <a:pt x="410431" y="232303"/>
                  </a:moveTo>
                  <a:lnTo>
                    <a:pt x="773125" y="13202"/>
                  </a:lnTo>
                  <a:cubicBezTo>
                    <a:pt x="775858" y="11550"/>
                    <a:pt x="777156" y="8280"/>
                    <a:pt x="776299" y="5204"/>
                  </a:cubicBezTo>
                  <a:cubicBezTo>
                    <a:pt x="775442" y="2128"/>
                    <a:pt x="772640" y="0"/>
                    <a:pt x="769447" y="0"/>
                  </a:cubicBezTo>
                  <a:lnTo>
                    <a:pt x="7709" y="0"/>
                  </a:lnTo>
                  <a:cubicBezTo>
                    <a:pt x="4516" y="0"/>
                    <a:pt x="1714" y="2128"/>
                    <a:pt x="857" y="5204"/>
                  </a:cubicBezTo>
                  <a:cubicBezTo>
                    <a:pt x="0" y="8280"/>
                    <a:pt x="1298" y="11550"/>
                    <a:pt x="4031" y="13202"/>
                  </a:cubicBezTo>
                  <a:lnTo>
                    <a:pt x="366725" y="232303"/>
                  </a:lnTo>
                  <a:cubicBezTo>
                    <a:pt x="380163" y="240421"/>
                    <a:pt x="396993" y="240421"/>
                    <a:pt x="410431" y="232303"/>
                  </a:cubicBezTo>
                  <a:close/>
                </a:path>
              </a:pathLst>
            </a:custGeom>
            <a:solidFill>
              <a:srgbClr val="A80707"/>
            </a:solidFill>
          </p:spPr>
          <p:txBody>
            <a:bodyPr/>
            <a:lstStyle/>
            <a:p>
              <a:endParaRPr lang="en-US"/>
            </a:p>
          </p:txBody>
        </p:sp>
        <p:sp>
          <p:nvSpPr>
            <p:cNvPr id="24" name="TextBox 24"/>
            <p:cNvSpPr txBox="1"/>
            <p:nvPr/>
          </p:nvSpPr>
          <p:spPr>
            <a:xfrm>
              <a:off x="127000" y="-20564"/>
              <a:ext cx="558800" cy="152084"/>
            </a:xfrm>
            <a:prstGeom prst="rect">
              <a:avLst/>
            </a:prstGeom>
          </p:spPr>
          <p:txBody>
            <a:bodyPr lIns="50800" tIns="50800" rIns="50800" bIns="50800" rtlCol="0" anchor="ctr"/>
            <a:lstStyle/>
            <a:p>
              <a:pPr algn="ctr">
                <a:lnSpc>
                  <a:spcPts val="2756"/>
                </a:lnSpc>
              </a:pPr>
              <a:endParaRPr/>
            </a:p>
          </p:txBody>
        </p:sp>
      </p:grpSp>
      <p:sp>
        <p:nvSpPr>
          <p:cNvPr id="25" name="TextBox 25"/>
          <p:cNvSpPr txBox="1"/>
          <p:nvPr/>
        </p:nvSpPr>
        <p:spPr>
          <a:xfrm>
            <a:off x="1028791" y="2418738"/>
            <a:ext cx="8227292" cy="2241621"/>
          </a:xfrm>
          <a:prstGeom prst="rect">
            <a:avLst/>
          </a:prstGeom>
        </p:spPr>
        <p:txBody>
          <a:bodyPr lIns="0" tIns="0" rIns="0" bIns="0" rtlCol="0" anchor="t">
            <a:spAutoFit/>
          </a:bodyPr>
          <a:lstStyle/>
          <a:p>
            <a:pPr>
              <a:lnSpc>
                <a:spcPts val="8974"/>
              </a:lnSpc>
            </a:pPr>
            <a:r>
              <a:rPr lang="en-US" sz="7122">
                <a:solidFill>
                  <a:srgbClr val="000000"/>
                </a:solidFill>
                <a:latin typeface="Anton Bold"/>
              </a:rPr>
              <a:t>Move-Up Day:</a:t>
            </a:r>
          </a:p>
          <a:p>
            <a:pPr>
              <a:lnSpc>
                <a:spcPts val="8974"/>
              </a:lnSpc>
            </a:pPr>
            <a:r>
              <a:rPr lang="en-US" sz="7122">
                <a:solidFill>
                  <a:srgbClr val="000000"/>
                </a:solidFill>
                <a:latin typeface="Anton Bold"/>
              </a:rPr>
              <a:t>March 1st, 2024</a:t>
            </a:r>
          </a:p>
        </p:txBody>
      </p:sp>
      <p:sp>
        <p:nvSpPr>
          <p:cNvPr id="26" name="TextBox 26"/>
          <p:cNvSpPr txBox="1"/>
          <p:nvPr/>
        </p:nvSpPr>
        <p:spPr>
          <a:xfrm>
            <a:off x="1028700" y="5165131"/>
            <a:ext cx="8227292" cy="1500827"/>
          </a:xfrm>
          <a:prstGeom prst="rect">
            <a:avLst/>
          </a:prstGeom>
        </p:spPr>
        <p:txBody>
          <a:bodyPr lIns="0" tIns="0" rIns="0" bIns="0" rtlCol="0" anchor="t">
            <a:spAutoFit/>
          </a:bodyPr>
          <a:lstStyle/>
          <a:p>
            <a:pPr>
              <a:lnSpc>
                <a:spcPts val="6002"/>
              </a:lnSpc>
            </a:pPr>
            <a:r>
              <a:rPr lang="en-US" sz="4287" spc="1239">
                <a:solidFill>
                  <a:srgbClr val="8B0606"/>
                </a:solidFill>
                <a:latin typeface="Antonio Bold"/>
              </a:rPr>
              <a:t>Freshmen Orientation:</a:t>
            </a:r>
          </a:p>
          <a:p>
            <a:pPr>
              <a:lnSpc>
                <a:spcPts val="6002"/>
              </a:lnSpc>
            </a:pPr>
            <a:r>
              <a:rPr lang="en-US" sz="4250" spc="1239">
                <a:solidFill>
                  <a:srgbClr val="8B0606"/>
                </a:solidFill>
                <a:latin typeface="Antonio Bold"/>
              </a:rPr>
              <a:t>August 12,2024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706975">
            <a:off x="10684352" y="-931749"/>
            <a:ext cx="13912626" cy="3920897"/>
            <a:chOff x="0" y="0"/>
            <a:chExt cx="812800" cy="229066"/>
          </a:xfrm>
        </p:grpSpPr>
        <p:sp>
          <p:nvSpPr>
            <p:cNvPr id="3" name="Freeform 3"/>
            <p:cNvSpPr/>
            <p:nvPr/>
          </p:nvSpPr>
          <p:spPr>
            <a:xfrm>
              <a:off x="0" y="0"/>
              <a:ext cx="812800" cy="229066"/>
            </a:xfrm>
            <a:custGeom>
              <a:avLst/>
              <a:gdLst/>
              <a:ahLst/>
              <a:cxnLst/>
              <a:rect l="l" t="t" r="r" b="b"/>
              <a:pathLst>
                <a:path w="812800" h="229066">
                  <a:moveTo>
                    <a:pt x="406400" y="0"/>
                  </a:moveTo>
                  <a:lnTo>
                    <a:pt x="812800" y="229066"/>
                  </a:lnTo>
                  <a:lnTo>
                    <a:pt x="0" y="229066"/>
                  </a:lnTo>
                  <a:lnTo>
                    <a:pt x="406400" y="0"/>
                  </a:lnTo>
                  <a:close/>
                </a:path>
              </a:pathLst>
            </a:custGeom>
            <a:solidFill>
              <a:srgbClr val="000000"/>
            </a:solidFill>
          </p:spPr>
          <p:txBody>
            <a:bodyPr/>
            <a:lstStyle/>
            <a:p>
              <a:endParaRPr lang="en-US"/>
            </a:p>
          </p:txBody>
        </p:sp>
        <p:sp>
          <p:nvSpPr>
            <p:cNvPr id="4" name="TextBox 4"/>
            <p:cNvSpPr txBox="1"/>
            <p:nvPr/>
          </p:nvSpPr>
          <p:spPr>
            <a:xfrm>
              <a:off x="127000" y="68252"/>
              <a:ext cx="558800" cy="144452"/>
            </a:xfrm>
            <a:prstGeom prst="rect">
              <a:avLst/>
            </a:prstGeom>
          </p:spPr>
          <p:txBody>
            <a:bodyPr lIns="50800" tIns="50800" rIns="50800" bIns="50800" rtlCol="0" anchor="ctr"/>
            <a:lstStyle/>
            <a:p>
              <a:pPr algn="ctr">
                <a:lnSpc>
                  <a:spcPts val="2756"/>
                </a:lnSpc>
              </a:pPr>
              <a:endParaRPr/>
            </a:p>
          </p:txBody>
        </p:sp>
      </p:grpSp>
      <p:sp>
        <p:nvSpPr>
          <p:cNvPr id="5" name="TextBox 5"/>
          <p:cNvSpPr txBox="1"/>
          <p:nvPr/>
        </p:nvSpPr>
        <p:spPr>
          <a:xfrm>
            <a:off x="1028700" y="5076102"/>
            <a:ext cx="10473726" cy="1084712"/>
          </a:xfrm>
          <a:prstGeom prst="rect">
            <a:avLst/>
          </a:prstGeom>
        </p:spPr>
        <p:txBody>
          <a:bodyPr lIns="0" tIns="0" rIns="0" bIns="0" rtlCol="0" anchor="t">
            <a:spAutoFit/>
          </a:bodyPr>
          <a:lstStyle/>
          <a:p>
            <a:pPr>
              <a:lnSpc>
                <a:spcPts val="4262"/>
              </a:lnSpc>
              <a:spcBef>
                <a:spcPct val="0"/>
              </a:spcBef>
            </a:pPr>
            <a:r>
              <a:rPr lang="en-US" sz="3044">
                <a:solidFill>
                  <a:srgbClr val="000000"/>
                </a:solidFill>
                <a:latin typeface="Poppins Bold"/>
              </a:rPr>
              <a:t>Visit us online at: </a:t>
            </a:r>
            <a:r>
              <a:rPr lang="en-US" sz="3044">
                <a:solidFill>
                  <a:srgbClr val="000000"/>
                </a:solidFill>
                <a:latin typeface="Poppins"/>
              </a:rPr>
              <a:t>https://www.ptsd.k12.pa.us/hsCounseling.aspx</a:t>
            </a:r>
          </a:p>
        </p:txBody>
      </p:sp>
      <p:grpSp>
        <p:nvGrpSpPr>
          <p:cNvPr id="6" name="Group 6"/>
          <p:cNvGrpSpPr/>
          <p:nvPr/>
        </p:nvGrpSpPr>
        <p:grpSpPr>
          <a:xfrm>
            <a:off x="12663419" y="1610976"/>
            <a:ext cx="5145831" cy="5848869"/>
            <a:chOff x="0" y="9434"/>
            <a:chExt cx="698500" cy="793931"/>
          </a:xfrm>
        </p:grpSpPr>
        <p:sp>
          <p:nvSpPr>
            <p:cNvPr id="7" name="Freeform 7"/>
            <p:cNvSpPr/>
            <p:nvPr/>
          </p:nvSpPr>
          <p:spPr>
            <a:xfrm>
              <a:off x="0" y="9434"/>
              <a:ext cx="698500" cy="793931"/>
            </a:xfrm>
            <a:custGeom>
              <a:avLst/>
              <a:gdLst/>
              <a:ahLst/>
              <a:cxnLst/>
              <a:rect l="l" t="t" r="r" b="b"/>
              <a:pathLst>
                <a:path w="698500" h="793931">
                  <a:moveTo>
                    <a:pt x="391717" y="15274"/>
                  </a:moveTo>
                  <a:lnTo>
                    <a:pt x="656033" y="169058"/>
                  </a:lnTo>
                  <a:cubicBezTo>
                    <a:pt x="682325" y="184355"/>
                    <a:pt x="698500" y="212479"/>
                    <a:pt x="698500" y="242897"/>
                  </a:cubicBezTo>
                  <a:lnTo>
                    <a:pt x="698500" y="551035"/>
                  </a:lnTo>
                  <a:cubicBezTo>
                    <a:pt x="698500" y="581453"/>
                    <a:pt x="682325" y="609577"/>
                    <a:pt x="656033" y="624874"/>
                  </a:cubicBezTo>
                  <a:lnTo>
                    <a:pt x="391717" y="778658"/>
                  </a:lnTo>
                  <a:cubicBezTo>
                    <a:pt x="365466" y="793932"/>
                    <a:pt x="333034" y="793932"/>
                    <a:pt x="306783" y="778658"/>
                  </a:cubicBezTo>
                  <a:lnTo>
                    <a:pt x="42467" y="624874"/>
                  </a:lnTo>
                  <a:cubicBezTo>
                    <a:pt x="16175" y="609577"/>
                    <a:pt x="0" y="581453"/>
                    <a:pt x="0" y="551035"/>
                  </a:cubicBezTo>
                  <a:lnTo>
                    <a:pt x="0" y="242897"/>
                  </a:lnTo>
                  <a:cubicBezTo>
                    <a:pt x="0" y="212479"/>
                    <a:pt x="16175" y="184355"/>
                    <a:pt x="42467" y="169058"/>
                  </a:cubicBezTo>
                  <a:lnTo>
                    <a:pt x="306783" y="15274"/>
                  </a:lnTo>
                  <a:cubicBezTo>
                    <a:pt x="333034" y="0"/>
                    <a:pt x="365466" y="0"/>
                    <a:pt x="391717" y="15274"/>
                  </a:cubicBezTo>
                  <a:close/>
                </a:path>
              </a:pathLst>
            </a:custGeom>
            <a:solidFill>
              <a:srgbClr val="000000">
                <a:alpha val="0"/>
              </a:srgbClr>
            </a:solidFill>
            <a:ln w="57150" cap="rnd">
              <a:solidFill>
                <a:srgbClr val="000000"/>
              </a:solidFill>
              <a:prstDash val="solid"/>
              <a:round/>
            </a:ln>
          </p:spPr>
          <p:txBody>
            <a:bodyPr/>
            <a:lstStyle/>
            <a:p>
              <a:endParaRPr lang="en-US"/>
            </a:p>
          </p:txBody>
        </p:sp>
        <p:sp>
          <p:nvSpPr>
            <p:cNvPr id="8" name="TextBox 8"/>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9" name="Group 9"/>
          <p:cNvGrpSpPr/>
          <p:nvPr/>
        </p:nvGrpSpPr>
        <p:grpSpPr>
          <a:xfrm>
            <a:off x="12822479" y="1796066"/>
            <a:ext cx="4827711" cy="5478695"/>
            <a:chOff x="0" y="10056"/>
            <a:chExt cx="698500" cy="792688"/>
          </a:xfrm>
        </p:grpSpPr>
        <p:sp>
          <p:nvSpPr>
            <p:cNvPr id="10" name="Freeform 10"/>
            <p:cNvSpPr/>
            <p:nvPr/>
          </p:nvSpPr>
          <p:spPr>
            <a:xfrm>
              <a:off x="0" y="10056"/>
              <a:ext cx="698500" cy="792688"/>
            </a:xfrm>
            <a:custGeom>
              <a:avLst/>
              <a:gdLst/>
              <a:ahLst/>
              <a:cxnLst/>
              <a:rect l="l" t="t" r="r" b="b"/>
              <a:pathLst>
                <a:path w="698500" h="792688">
                  <a:moveTo>
                    <a:pt x="394515" y="16280"/>
                  </a:moveTo>
                  <a:lnTo>
                    <a:pt x="653235" y="166808"/>
                  </a:lnTo>
                  <a:cubicBezTo>
                    <a:pt x="681260" y="183113"/>
                    <a:pt x="698500" y="213090"/>
                    <a:pt x="698500" y="245513"/>
                  </a:cubicBezTo>
                  <a:lnTo>
                    <a:pt x="698500" y="547175"/>
                  </a:lnTo>
                  <a:cubicBezTo>
                    <a:pt x="698500" y="579598"/>
                    <a:pt x="681260" y="609575"/>
                    <a:pt x="653235" y="625880"/>
                  </a:cubicBezTo>
                  <a:lnTo>
                    <a:pt x="394515" y="776408"/>
                  </a:lnTo>
                  <a:cubicBezTo>
                    <a:pt x="366534" y="792688"/>
                    <a:pt x="331966" y="792688"/>
                    <a:pt x="303985" y="776408"/>
                  </a:cubicBezTo>
                  <a:lnTo>
                    <a:pt x="45265" y="625880"/>
                  </a:lnTo>
                  <a:cubicBezTo>
                    <a:pt x="17240" y="609575"/>
                    <a:pt x="0" y="579598"/>
                    <a:pt x="0" y="547175"/>
                  </a:cubicBezTo>
                  <a:lnTo>
                    <a:pt x="0" y="245513"/>
                  </a:lnTo>
                  <a:cubicBezTo>
                    <a:pt x="0" y="213090"/>
                    <a:pt x="17240" y="183113"/>
                    <a:pt x="45265" y="166808"/>
                  </a:cubicBezTo>
                  <a:lnTo>
                    <a:pt x="303985" y="16280"/>
                  </a:lnTo>
                  <a:cubicBezTo>
                    <a:pt x="331966" y="0"/>
                    <a:pt x="366534" y="0"/>
                    <a:pt x="394515" y="16280"/>
                  </a:cubicBezTo>
                  <a:close/>
                </a:path>
              </a:pathLst>
            </a:custGeom>
            <a:solidFill>
              <a:srgbClr val="CD0909"/>
            </a:solidFill>
            <a:ln cap="rnd">
              <a:noFill/>
              <a:prstDash val="solid"/>
              <a:round/>
            </a:ln>
          </p:spPr>
          <p:txBody>
            <a:bodyPr/>
            <a:lstStyle/>
            <a:p>
              <a:endParaRPr lang="en-US"/>
            </a:p>
          </p:txBody>
        </p:sp>
        <p:sp>
          <p:nvSpPr>
            <p:cNvPr id="11" name="TextBox 11"/>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12" name="Group 12"/>
          <p:cNvGrpSpPr/>
          <p:nvPr/>
        </p:nvGrpSpPr>
        <p:grpSpPr>
          <a:xfrm>
            <a:off x="13033261" y="2061006"/>
            <a:ext cx="4406236" cy="4948842"/>
            <a:chOff x="0" y="0"/>
            <a:chExt cx="6375527" cy="7160641"/>
          </a:xfrm>
        </p:grpSpPr>
        <p:sp>
          <p:nvSpPr>
            <p:cNvPr id="13" name="Freeform 13"/>
            <p:cNvSpPr/>
            <p:nvPr/>
          </p:nvSpPr>
          <p:spPr>
            <a:xfrm>
              <a:off x="0" y="0"/>
              <a:ext cx="6375527" cy="7160641"/>
            </a:xfrm>
            <a:custGeom>
              <a:avLst/>
              <a:gdLst/>
              <a:ahLst/>
              <a:cxnLst/>
              <a:rect l="l" t="t" r="r" b="b"/>
              <a:pathLst>
                <a:path w="6375527" h="7160641">
                  <a:moveTo>
                    <a:pt x="3205861" y="0"/>
                  </a:moveTo>
                  <a:cubicBezTo>
                    <a:pt x="3078861" y="127"/>
                    <a:pt x="2951861" y="33401"/>
                    <a:pt x="2838450" y="99822"/>
                  </a:cubicBezTo>
                  <a:lnTo>
                    <a:pt x="360172" y="1551559"/>
                  </a:lnTo>
                  <a:cubicBezTo>
                    <a:pt x="137033" y="1682115"/>
                    <a:pt x="0" y="1921256"/>
                    <a:pt x="0" y="2179828"/>
                  </a:cubicBezTo>
                  <a:lnTo>
                    <a:pt x="0" y="4948174"/>
                  </a:lnTo>
                  <a:cubicBezTo>
                    <a:pt x="0" y="5204079"/>
                    <a:pt x="134366" y="5441315"/>
                    <a:pt x="353949" y="5572887"/>
                  </a:cubicBezTo>
                  <a:lnTo>
                    <a:pt x="2832227" y="7057136"/>
                  </a:lnTo>
                  <a:cubicBezTo>
                    <a:pt x="2947416" y="7126097"/>
                    <a:pt x="3076956" y="7160641"/>
                    <a:pt x="3206369" y="7160641"/>
                  </a:cubicBezTo>
                  <a:cubicBezTo>
                    <a:pt x="3337306" y="7160641"/>
                    <a:pt x="3468116" y="7125462"/>
                    <a:pt x="3584194" y="7054977"/>
                  </a:cubicBezTo>
                  <a:lnTo>
                    <a:pt x="6025134" y="5573522"/>
                  </a:lnTo>
                  <a:cubicBezTo>
                    <a:pt x="6242685" y="5441442"/>
                    <a:pt x="6375527" y="5205476"/>
                    <a:pt x="6375527" y="4951095"/>
                  </a:cubicBezTo>
                  <a:lnTo>
                    <a:pt x="6375527" y="2177034"/>
                  </a:lnTo>
                  <a:cubicBezTo>
                    <a:pt x="6375527" y="1919986"/>
                    <a:pt x="6240018" y="1682115"/>
                    <a:pt x="6019038" y="1550924"/>
                  </a:cubicBezTo>
                  <a:lnTo>
                    <a:pt x="3578098" y="101981"/>
                  </a:lnTo>
                  <a:cubicBezTo>
                    <a:pt x="3463798" y="34036"/>
                    <a:pt x="3335401" y="127"/>
                    <a:pt x="3207004" y="0"/>
                  </a:cubicBezTo>
                  <a:close/>
                </a:path>
              </a:pathLst>
            </a:custGeom>
            <a:blipFill>
              <a:blip r:embed="rId2"/>
              <a:stretch>
                <a:fillRect l="-6157" r="-6157"/>
              </a:stretch>
            </a:blipFill>
          </p:spPr>
          <p:txBody>
            <a:bodyPr/>
            <a:lstStyle/>
            <a:p>
              <a:endParaRPr lang="en-US"/>
            </a:p>
          </p:txBody>
        </p:sp>
      </p:grpSp>
      <p:sp>
        <p:nvSpPr>
          <p:cNvPr id="14" name="Freeform 14"/>
          <p:cNvSpPr/>
          <p:nvPr/>
        </p:nvSpPr>
        <p:spPr>
          <a:xfrm rot="1868917">
            <a:off x="13074343" y="6409850"/>
            <a:ext cx="2056303" cy="97674"/>
          </a:xfrm>
          <a:custGeom>
            <a:avLst/>
            <a:gdLst/>
            <a:ahLst/>
            <a:cxnLst/>
            <a:rect l="l" t="t" r="r" b="b"/>
            <a:pathLst>
              <a:path w="2056303" h="97674">
                <a:moveTo>
                  <a:pt x="0" y="0"/>
                </a:moveTo>
                <a:lnTo>
                  <a:pt x="2056303" y="0"/>
                </a:lnTo>
                <a:lnTo>
                  <a:pt x="2056303" y="97675"/>
                </a:lnTo>
                <a:lnTo>
                  <a:pt x="0" y="97675"/>
                </a:lnTo>
                <a:lnTo>
                  <a:pt x="0" y="0"/>
                </a:lnTo>
                <a:close/>
              </a:path>
            </a:pathLst>
          </a:custGeom>
          <a:blipFill>
            <a:blip r:embed="rId3"/>
            <a:stretch>
              <a:fillRect/>
            </a:stretch>
          </a:blipFill>
        </p:spPr>
        <p:txBody>
          <a:bodyPr/>
          <a:lstStyle/>
          <a:p>
            <a:endParaRPr lang="en-US"/>
          </a:p>
        </p:txBody>
      </p:sp>
      <p:sp>
        <p:nvSpPr>
          <p:cNvPr id="15" name="Freeform 15"/>
          <p:cNvSpPr/>
          <p:nvPr/>
        </p:nvSpPr>
        <p:spPr>
          <a:xfrm rot="-1901483">
            <a:off x="15407212" y="6370354"/>
            <a:ext cx="2056303" cy="97674"/>
          </a:xfrm>
          <a:custGeom>
            <a:avLst/>
            <a:gdLst/>
            <a:ahLst/>
            <a:cxnLst/>
            <a:rect l="l" t="t" r="r" b="b"/>
            <a:pathLst>
              <a:path w="2056303" h="97674">
                <a:moveTo>
                  <a:pt x="0" y="0"/>
                </a:moveTo>
                <a:lnTo>
                  <a:pt x="2056302" y="0"/>
                </a:lnTo>
                <a:lnTo>
                  <a:pt x="2056302" y="97675"/>
                </a:lnTo>
                <a:lnTo>
                  <a:pt x="0" y="97675"/>
                </a:lnTo>
                <a:lnTo>
                  <a:pt x="0" y="0"/>
                </a:lnTo>
                <a:close/>
              </a:path>
            </a:pathLst>
          </a:custGeom>
          <a:blipFill>
            <a:blip r:embed="rId3"/>
            <a:stretch>
              <a:fillRect/>
            </a:stretch>
          </a:blipFill>
        </p:spPr>
        <p:txBody>
          <a:bodyPr/>
          <a:lstStyle/>
          <a:p>
            <a:endParaRPr lang="en-US"/>
          </a:p>
        </p:txBody>
      </p:sp>
      <p:grpSp>
        <p:nvGrpSpPr>
          <p:cNvPr id="16" name="Group 16"/>
          <p:cNvGrpSpPr/>
          <p:nvPr/>
        </p:nvGrpSpPr>
        <p:grpSpPr>
          <a:xfrm>
            <a:off x="9466958" y="6530505"/>
            <a:ext cx="14791974" cy="4240536"/>
            <a:chOff x="0" y="0"/>
            <a:chExt cx="812800" cy="233012"/>
          </a:xfrm>
        </p:grpSpPr>
        <p:sp>
          <p:nvSpPr>
            <p:cNvPr id="17" name="Freeform 17"/>
            <p:cNvSpPr/>
            <p:nvPr/>
          </p:nvSpPr>
          <p:spPr>
            <a:xfrm>
              <a:off x="0" y="0"/>
              <a:ext cx="812800" cy="233012"/>
            </a:xfrm>
            <a:custGeom>
              <a:avLst/>
              <a:gdLst/>
              <a:ahLst/>
              <a:cxnLst/>
              <a:rect l="l" t="t" r="r" b="b"/>
              <a:pathLst>
                <a:path w="812800" h="233012">
                  <a:moveTo>
                    <a:pt x="406400" y="0"/>
                  </a:moveTo>
                  <a:lnTo>
                    <a:pt x="812800" y="233012"/>
                  </a:lnTo>
                  <a:lnTo>
                    <a:pt x="0" y="233012"/>
                  </a:lnTo>
                  <a:lnTo>
                    <a:pt x="406400" y="0"/>
                  </a:lnTo>
                  <a:close/>
                </a:path>
              </a:pathLst>
            </a:custGeom>
            <a:solidFill>
              <a:srgbClr val="8B0606"/>
            </a:solidFill>
          </p:spPr>
          <p:txBody>
            <a:bodyPr/>
            <a:lstStyle/>
            <a:p>
              <a:endParaRPr lang="en-US"/>
            </a:p>
          </p:txBody>
        </p:sp>
        <p:sp>
          <p:nvSpPr>
            <p:cNvPr id="18" name="TextBox 18"/>
            <p:cNvSpPr txBox="1"/>
            <p:nvPr/>
          </p:nvSpPr>
          <p:spPr>
            <a:xfrm>
              <a:off x="127000" y="70084"/>
              <a:ext cx="558800" cy="146284"/>
            </a:xfrm>
            <a:prstGeom prst="rect">
              <a:avLst/>
            </a:prstGeom>
          </p:spPr>
          <p:txBody>
            <a:bodyPr lIns="50800" tIns="50800" rIns="50800" bIns="50800" rtlCol="0" anchor="ctr"/>
            <a:lstStyle/>
            <a:p>
              <a:pPr algn="ctr">
                <a:lnSpc>
                  <a:spcPts val="2756"/>
                </a:lnSpc>
              </a:pPr>
              <a:endParaRPr/>
            </a:p>
          </p:txBody>
        </p:sp>
      </p:grpSp>
      <p:sp>
        <p:nvSpPr>
          <p:cNvPr id="19" name="Freeform 19"/>
          <p:cNvSpPr/>
          <p:nvPr/>
        </p:nvSpPr>
        <p:spPr>
          <a:xfrm>
            <a:off x="4534080" y="6343657"/>
            <a:ext cx="2316641" cy="2316641"/>
          </a:xfrm>
          <a:custGeom>
            <a:avLst/>
            <a:gdLst/>
            <a:ahLst/>
            <a:cxnLst/>
            <a:rect l="l" t="t" r="r" b="b"/>
            <a:pathLst>
              <a:path w="2316641" h="2316641">
                <a:moveTo>
                  <a:pt x="0" y="0"/>
                </a:moveTo>
                <a:lnTo>
                  <a:pt x="2316641" y="0"/>
                </a:lnTo>
                <a:lnTo>
                  <a:pt x="2316641" y="2316641"/>
                </a:lnTo>
                <a:lnTo>
                  <a:pt x="0" y="2316641"/>
                </a:lnTo>
                <a:lnTo>
                  <a:pt x="0" y="0"/>
                </a:lnTo>
                <a:close/>
              </a:path>
            </a:pathLst>
          </a:custGeom>
          <a:blipFill>
            <a:blip r:embed="rId4"/>
            <a:stretch>
              <a:fillRect/>
            </a:stretch>
          </a:blipFill>
        </p:spPr>
        <p:txBody>
          <a:bodyPr/>
          <a:lstStyle/>
          <a:p>
            <a:endParaRPr lang="en-US"/>
          </a:p>
        </p:txBody>
      </p:sp>
      <p:sp>
        <p:nvSpPr>
          <p:cNvPr id="20" name="TextBox 20"/>
          <p:cNvSpPr txBox="1"/>
          <p:nvPr/>
        </p:nvSpPr>
        <p:spPr>
          <a:xfrm>
            <a:off x="1028700" y="1175688"/>
            <a:ext cx="9365501" cy="1063652"/>
          </a:xfrm>
          <a:prstGeom prst="rect">
            <a:avLst/>
          </a:prstGeom>
        </p:spPr>
        <p:txBody>
          <a:bodyPr lIns="0" tIns="0" rIns="0" bIns="0" rtlCol="0" anchor="t">
            <a:spAutoFit/>
          </a:bodyPr>
          <a:lstStyle/>
          <a:p>
            <a:pPr>
              <a:lnSpc>
                <a:spcPts val="8564"/>
              </a:lnSpc>
            </a:pPr>
            <a:r>
              <a:rPr lang="en-US" sz="6797">
                <a:solidFill>
                  <a:srgbClr val="000000"/>
                </a:solidFill>
                <a:latin typeface="Anton Bold"/>
              </a:rPr>
              <a:t>The PTHS Counseling Team</a:t>
            </a:r>
          </a:p>
        </p:txBody>
      </p:sp>
      <p:sp>
        <p:nvSpPr>
          <p:cNvPr id="21" name="TextBox 21"/>
          <p:cNvSpPr txBox="1"/>
          <p:nvPr/>
        </p:nvSpPr>
        <p:spPr>
          <a:xfrm>
            <a:off x="1028700" y="2355508"/>
            <a:ext cx="10785454" cy="2446152"/>
          </a:xfrm>
          <a:prstGeom prst="rect">
            <a:avLst/>
          </a:prstGeom>
        </p:spPr>
        <p:txBody>
          <a:bodyPr lIns="0" tIns="0" rIns="0" bIns="0" rtlCol="0" anchor="t">
            <a:spAutoFit/>
          </a:bodyPr>
          <a:lstStyle/>
          <a:p>
            <a:pPr>
              <a:lnSpc>
                <a:spcPts val="4822"/>
              </a:lnSpc>
              <a:spcBef>
                <a:spcPct val="0"/>
              </a:spcBef>
            </a:pPr>
            <a:r>
              <a:rPr lang="en-US" sz="3444">
                <a:solidFill>
                  <a:srgbClr val="000000"/>
                </a:solidFill>
                <a:latin typeface="Poppins"/>
              </a:rPr>
              <a:t>The PTHS Counseling Program provides a developmental counseling program addressing college and career readiness, personal/social, and academic needs for all students.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717973" y="2658592"/>
            <a:ext cx="8941480" cy="5487051"/>
          </a:xfrm>
          <a:prstGeom prst="rect">
            <a:avLst/>
          </a:prstGeom>
        </p:spPr>
        <p:txBody>
          <a:bodyPr lIns="0" tIns="0" rIns="0" bIns="0" rtlCol="0" anchor="t">
            <a:spAutoFit/>
          </a:bodyPr>
          <a:lstStyle/>
          <a:p>
            <a:pPr algn="r">
              <a:lnSpc>
                <a:spcPts val="3639"/>
              </a:lnSpc>
            </a:pPr>
            <a:r>
              <a:rPr lang="en-US" sz="2599">
                <a:solidFill>
                  <a:srgbClr val="000000"/>
                </a:solidFill>
                <a:latin typeface="Poppins"/>
              </a:rPr>
              <a:t>Honest and responsible scholarship. Students respect their own learning as well as that of others by submitting their own original work, citing sources, identifying work completed collaboratively, and maintaining honesty during assessments. </a:t>
            </a:r>
          </a:p>
          <a:p>
            <a:pPr algn="r">
              <a:lnSpc>
                <a:spcPts val="3639"/>
              </a:lnSpc>
            </a:pPr>
            <a:endParaRPr lang="en-US" sz="2599">
              <a:solidFill>
                <a:srgbClr val="000000"/>
              </a:solidFill>
              <a:latin typeface="Poppins"/>
            </a:endParaRPr>
          </a:p>
          <a:p>
            <a:pPr algn="r">
              <a:lnSpc>
                <a:spcPts val="3639"/>
              </a:lnSpc>
            </a:pPr>
            <a:r>
              <a:rPr lang="en-US" sz="2599" u="sng">
                <a:solidFill>
                  <a:srgbClr val="000000"/>
                </a:solidFill>
                <a:latin typeface="Poppins Bold Italics"/>
              </a:rPr>
              <a:t>Student Honor Code</a:t>
            </a:r>
            <a:r>
              <a:rPr lang="en-US" sz="2599">
                <a:solidFill>
                  <a:srgbClr val="000000"/>
                </a:solidFill>
                <a:latin typeface="Poppins"/>
              </a:rPr>
              <a:t>: “As a student of Peters Township School District, I recognize the value of my own learning and pledge to maintain honesty and academic integrity in all that I do. All work that I submit is my own.” </a:t>
            </a:r>
          </a:p>
          <a:p>
            <a:pPr algn="r">
              <a:lnSpc>
                <a:spcPts val="3639"/>
              </a:lnSpc>
            </a:pPr>
            <a:endParaRPr lang="en-US" sz="2599">
              <a:solidFill>
                <a:srgbClr val="000000"/>
              </a:solidFill>
              <a:latin typeface="Poppins"/>
            </a:endParaRPr>
          </a:p>
        </p:txBody>
      </p:sp>
      <p:grpSp>
        <p:nvGrpSpPr>
          <p:cNvPr id="3" name="Group 3"/>
          <p:cNvGrpSpPr/>
          <p:nvPr/>
        </p:nvGrpSpPr>
        <p:grpSpPr>
          <a:xfrm>
            <a:off x="1560131" y="1360006"/>
            <a:ext cx="6638711" cy="7586036"/>
            <a:chOff x="0" y="7313"/>
            <a:chExt cx="698500" cy="798174"/>
          </a:xfrm>
        </p:grpSpPr>
        <p:sp>
          <p:nvSpPr>
            <p:cNvPr id="4" name="Freeform 4"/>
            <p:cNvSpPr/>
            <p:nvPr/>
          </p:nvSpPr>
          <p:spPr>
            <a:xfrm>
              <a:off x="0" y="7313"/>
              <a:ext cx="698500" cy="798174"/>
            </a:xfrm>
            <a:custGeom>
              <a:avLst/>
              <a:gdLst/>
              <a:ahLst/>
              <a:cxnLst/>
              <a:rect l="l" t="t" r="r" b="b"/>
              <a:pathLst>
                <a:path w="698500" h="798174">
                  <a:moveTo>
                    <a:pt x="382167" y="11839"/>
                  </a:moveTo>
                  <a:lnTo>
                    <a:pt x="665583" y="176735"/>
                  </a:lnTo>
                  <a:cubicBezTo>
                    <a:pt x="685963" y="188593"/>
                    <a:pt x="698500" y="210392"/>
                    <a:pt x="698500" y="233970"/>
                  </a:cubicBezTo>
                  <a:lnTo>
                    <a:pt x="698500" y="564204"/>
                  </a:lnTo>
                  <a:cubicBezTo>
                    <a:pt x="698500" y="587782"/>
                    <a:pt x="685963" y="609581"/>
                    <a:pt x="665583" y="621439"/>
                  </a:cubicBezTo>
                  <a:lnTo>
                    <a:pt x="382167" y="786335"/>
                  </a:lnTo>
                  <a:cubicBezTo>
                    <a:pt x="361819" y="798174"/>
                    <a:pt x="336681" y="798174"/>
                    <a:pt x="316333" y="786335"/>
                  </a:cubicBezTo>
                  <a:lnTo>
                    <a:pt x="32917" y="621439"/>
                  </a:lnTo>
                  <a:cubicBezTo>
                    <a:pt x="12537" y="609581"/>
                    <a:pt x="0" y="587782"/>
                    <a:pt x="0" y="564204"/>
                  </a:cubicBezTo>
                  <a:lnTo>
                    <a:pt x="0" y="233970"/>
                  </a:lnTo>
                  <a:cubicBezTo>
                    <a:pt x="0" y="210392"/>
                    <a:pt x="12537" y="188593"/>
                    <a:pt x="32917" y="176735"/>
                  </a:cubicBezTo>
                  <a:lnTo>
                    <a:pt x="316333" y="11839"/>
                  </a:lnTo>
                  <a:cubicBezTo>
                    <a:pt x="336681" y="0"/>
                    <a:pt x="361819" y="0"/>
                    <a:pt x="382167" y="11839"/>
                  </a:cubicBezTo>
                  <a:close/>
                </a:path>
              </a:pathLst>
            </a:custGeom>
            <a:solidFill>
              <a:srgbClr val="000000">
                <a:alpha val="0"/>
              </a:srgbClr>
            </a:solidFill>
            <a:ln w="57150" cap="rnd">
              <a:solidFill>
                <a:srgbClr val="000000"/>
              </a:solidFill>
              <a:prstDash val="solid"/>
              <a:round/>
            </a:ln>
          </p:spPr>
          <p:txBody>
            <a:bodyPr/>
            <a:lstStyle/>
            <a:p>
              <a:endParaRPr lang="en-US"/>
            </a:p>
          </p:txBody>
        </p:sp>
        <p:sp>
          <p:nvSpPr>
            <p:cNvPr id="5" name="TextBox 5"/>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6" name="Group 6"/>
          <p:cNvGrpSpPr/>
          <p:nvPr/>
        </p:nvGrpSpPr>
        <p:grpSpPr>
          <a:xfrm>
            <a:off x="1765336" y="1589267"/>
            <a:ext cx="6228299" cy="7108464"/>
            <a:chOff x="0" y="7795"/>
            <a:chExt cx="698500" cy="797210"/>
          </a:xfrm>
        </p:grpSpPr>
        <p:sp>
          <p:nvSpPr>
            <p:cNvPr id="7" name="Freeform 7"/>
            <p:cNvSpPr/>
            <p:nvPr/>
          </p:nvSpPr>
          <p:spPr>
            <a:xfrm>
              <a:off x="0" y="7795"/>
              <a:ext cx="698500" cy="797210"/>
            </a:xfrm>
            <a:custGeom>
              <a:avLst/>
              <a:gdLst/>
              <a:ahLst/>
              <a:cxnLst/>
              <a:rect l="l" t="t" r="r" b="b"/>
              <a:pathLst>
                <a:path w="698500" h="797210">
                  <a:moveTo>
                    <a:pt x="384336" y="12619"/>
                  </a:moveTo>
                  <a:lnTo>
                    <a:pt x="663414" y="174991"/>
                  </a:lnTo>
                  <a:cubicBezTo>
                    <a:pt x="685136" y="187630"/>
                    <a:pt x="698500" y="210866"/>
                    <a:pt x="698500" y="235997"/>
                  </a:cubicBezTo>
                  <a:lnTo>
                    <a:pt x="698500" y="561213"/>
                  </a:lnTo>
                  <a:cubicBezTo>
                    <a:pt x="698500" y="586344"/>
                    <a:pt x="685136" y="609580"/>
                    <a:pt x="663414" y="622219"/>
                  </a:cubicBezTo>
                  <a:lnTo>
                    <a:pt x="384336" y="784591"/>
                  </a:lnTo>
                  <a:cubicBezTo>
                    <a:pt x="362647" y="797210"/>
                    <a:pt x="335853" y="797210"/>
                    <a:pt x="314164" y="784591"/>
                  </a:cubicBezTo>
                  <a:lnTo>
                    <a:pt x="35086" y="622219"/>
                  </a:lnTo>
                  <a:cubicBezTo>
                    <a:pt x="13364" y="609580"/>
                    <a:pt x="0" y="586344"/>
                    <a:pt x="0" y="561213"/>
                  </a:cubicBezTo>
                  <a:lnTo>
                    <a:pt x="0" y="235997"/>
                  </a:lnTo>
                  <a:cubicBezTo>
                    <a:pt x="0" y="210866"/>
                    <a:pt x="13364" y="187630"/>
                    <a:pt x="35086" y="174991"/>
                  </a:cubicBezTo>
                  <a:lnTo>
                    <a:pt x="314164" y="12619"/>
                  </a:lnTo>
                  <a:cubicBezTo>
                    <a:pt x="335853" y="0"/>
                    <a:pt x="362647" y="0"/>
                    <a:pt x="384336" y="12619"/>
                  </a:cubicBezTo>
                  <a:close/>
                </a:path>
              </a:pathLst>
            </a:custGeom>
            <a:solidFill>
              <a:srgbClr val="8B0606"/>
            </a:solidFill>
            <a:ln cap="rnd">
              <a:noFill/>
              <a:prstDash val="solid"/>
              <a:round/>
            </a:ln>
          </p:spPr>
          <p:txBody>
            <a:bodyPr/>
            <a:lstStyle/>
            <a:p>
              <a:endParaRPr lang="en-US"/>
            </a:p>
          </p:txBody>
        </p:sp>
        <p:sp>
          <p:nvSpPr>
            <p:cNvPr id="8" name="TextBox 8"/>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9" name="Group 9"/>
          <p:cNvGrpSpPr/>
          <p:nvPr/>
        </p:nvGrpSpPr>
        <p:grpSpPr>
          <a:xfrm>
            <a:off x="2037268" y="1951231"/>
            <a:ext cx="5684548" cy="6384572"/>
            <a:chOff x="0" y="0"/>
            <a:chExt cx="6375527" cy="7160641"/>
          </a:xfrm>
        </p:grpSpPr>
        <p:sp>
          <p:nvSpPr>
            <p:cNvPr id="10" name="Freeform 10"/>
            <p:cNvSpPr/>
            <p:nvPr/>
          </p:nvSpPr>
          <p:spPr>
            <a:xfrm>
              <a:off x="0" y="0"/>
              <a:ext cx="6375527" cy="7160641"/>
            </a:xfrm>
            <a:custGeom>
              <a:avLst/>
              <a:gdLst/>
              <a:ahLst/>
              <a:cxnLst/>
              <a:rect l="l" t="t" r="r" b="b"/>
              <a:pathLst>
                <a:path w="6375527" h="7160641">
                  <a:moveTo>
                    <a:pt x="3205861" y="0"/>
                  </a:moveTo>
                  <a:cubicBezTo>
                    <a:pt x="3078861" y="127"/>
                    <a:pt x="2951861" y="33401"/>
                    <a:pt x="2838450" y="99822"/>
                  </a:cubicBezTo>
                  <a:lnTo>
                    <a:pt x="360172" y="1551559"/>
                  </a:lnTo>
                  <a:cubicBezTo>
                    <a:pt x="137033" y="1682115"/>
                    <a:pt x="0" y="1921256"/>
                    <a:pt x="0" y="2179828"/>
                  </a:cubicBezTo>
                  <a:lnTo>
                    <a:pt x="0" y="4948174"/>
                  </a:lnTo>
                  <a:cubicBezTo>
                    <a:pt x="0" y="5204079"/>
                    <a:pt x="134366" y="5441315"/>
                    <a:pt x="353949" y="5572887"/>
                  </a:cubicBezTo>
                  <a:lnTo>
                    <a:pt x="2832227" y="7057136"/>
                  </a:lnTo>
                  <a:cubicBezTo>
                    <a:pt x="2947416" y="7126097"/>
                    <a:pt x="3076956" y="7160641"/>
                    <a:pt x="3206369" y="7160641"/>
                  </a:cubicBezTo>
                  <a:cubicBezTo>
                    <a:pt x="3337306" y="7160641"/>
                    <a:pt x="3468116" y="7125462"/>
                    <a:pt x="3584194" y="7054977"/>
                  </a:cubicBezTo>
                  <a:lnTo>
                    <a:pt x="6025134" y="5573522"/>
                  </a:lnTo>
                  <a:cubicBezTo>
                    <a:pt x="6242685" y="5441442"/>
                    <a:pt x="6375527" y="5205476"/>
                    <a:pt x="6375527" y="4951095"/>
                  </a:cubicBezTo>
                  <a:lnTo>
                    <a:pt x="6375527" y="2177034"/>
                  </a:lnTo>
                  <a:cubicBezTo>
                    <a:pt x="6375527" y="1919986"/>
                    <a:pt x="6240018" y="1682115"/>
                    <a:pt x="6019038" y="1550924"/>
                  </a:cubicBezTo>
                  <a:lnTo>
                    <a:pt x="3578098" y="101981"/>
                  </a:lnTo>
                  <a:cubicBezTo>
                    <a:pt x="3463798" y="34036"/>
                    <a:pt x="3335401" y="127"/>
                    <a:pt x="3207004" y="0"/>
                  </a:cubicBezTo>
                  <a:close/>
                </a:path>
              </a:pathLst>
            </a:custGeom>
            <a:blipFill>
              <a:blip r:embed="rId2"/>
              <a:stretch>
                <a:fillRect l="-37188" r="-31705"/>
              </a:stretch>
            </a:blipFill>
          </p:spPr>
          <p:txBody>
            <a:bodyPr/>
            <a:lstStyle/>
            <a:p>
              <a:endParaRPr lang="en-US"/>
            </a:p>
          </p:txBody>
        </p:sp>
      </p:grpSp>
      <p:sp>
        <p:nvSpPr>
          <p:cNvPr id="11" name="Freeform 11"/>
          <p:cNvSpPr/>
          <p:nvPr/>
        </p:nvSpPr>
        <p:spPr>
          <a:xfrm rot="1868917">
            <a:off x="1907200" y="7450342"/>
            <a:ext cx="2652866" cy="126011"/>
          </a:xfrm>
          <a:custGeom>
            <a:avLst/>
            <a:gdLst/>
            <a:ahLst/>
            <a:cxnLst/>
            <a:rect l="l" t="t" r="r" b="b"/>
            <a:pathLst>
              <a:path w="2652866" h="126011">
                <a:moveTo>
                  <a:pt x="0" y="0"/>
                </a:moveTo>
                <a:lnTo>
                  <a:pt x="2652865" y="0"/>
                </a:lnTo>
                <a:lnTo>
                  <a:pt x="2652865" y="126011"/>
                </a:lnTo>
                <a:lnTo>
                  <a:pt x="0" y="126011"/>
                </a:lnTo>
                <a:lnTo>
                  <a:pt x="0" y="0"/>
                </a:lnTo>
                <a:close/>
              </a:path>
            </a:pathLst>
          </a:custGeom>
          <a:blipFill>
            <a:blip r:embed="rId3"/>
            <a:stretch>
              <a:fillRect/>
            </a:stretch>
          </a:blipFill>
        </p:spPr>
        <p:txBody>
          <a:bodyPr/>
          <a:lstStyle/>
          <a:p>
            <a:endParaRPr lang="en-US"/>
          </a:p>
        </p:txBody>
      </p:sp>
      <p:sp>
        <p:nvSpPr>
          <p:cNvPr id="12" name="Freeform 12"/>
          <p:cNvSpPr/>
          <p:nvPr/>
        </p:nvSpPr>
        <p:spPr>
          <a:xfrm rot="-1901483">
            <a:off x="5012120" y="7569944"/>
            <a:ext cx="2652866" cy="126011"/>
          </a:xfrm>
          <a:custGeom>
            <a:avLst/>
            <a:gdLst/>
            <a:ahLst/>
            <a:cxnLst/>
            <a:rect l="l" t="t" r="r" b="b"/>
            <a:pathLst>
              <a:path w="2652866" h="126011">
                <a:moveTo>
                  <a:pt x="0" y="0"/>
                </a:moveTo>
                <a:lnTo>
                  <a:pt x="2652865" y="0"/>
                </a:lnTo>
                <a:lnTo>
                  <a:pt x="2652865" y="126011"/>
                </a:lnTo>
                <a:lnTo>
                  <a:pt x="0" y="126011"/>
                </a:lnTo>
                <a:lnTo>
                  <a:pt x="0" y="0"/>
                </a:lnTo>
                <a:close/>
              </a:path>
            </a:pathLst>
          </a:custGeom>
          <a:blipFill>
            <a:blip r:embed="rId3"/>
            <a:stretch>
              <a:fillRect/>
            </a:stretch>
          </a:blipFill>
        </p:spPr>
        <p:txBody>
          <a:bodyPr/>
          <a:lstStyle/>
          <a:p>
            <a:endParaRPr lang="en-US"/>
          </a:p>
        </p:txBody>
      </p:sp>
      <p:grpSp>
        <p:nvGrpSpPr>
          <p:cNvPr id="13" name="Group 13"/>
          <p:cNvGrpSpPr/>
          <p:nvPr/>
        </p:nvGrpSpPr>
        <p:grpSpPr>
          <a:xfrm>
            <a:off x="-4207364" y="7194150"/>
            <a:ext cx="11949847" cy="3367741"/>
            <a:chOff x="0" y="0"/>
            <a:chExt cx="812800" cy="229066"/>
          </a:xfrm>
        </p:grpSpPr>
        <p:sp>
          <p:nvSpPr>
            <p:cNvPr id="14" name="Freeform 14"/>
            <p:cNvSpPr/>
            <p:nvPr/>
          </p:nvSpPr>
          <p:spPr>
            <a:xfrm>
              <a:off x="0" y="0"/>
              <a:ext cx="812800" cy="229066"/>
            </a:xfrm>
            <a:custGeom>
              <a:avLst/>
              <a:gdLst/>
              <a:ahLst/>
              <a:cxnLst/>
              <a:rect l="l" t="t" r="r" b="b"/>
              <a:pathLst>
                <a:path w="812800" h="229066">
                  <a:moveTo>
                    <a:pt x="406400" y="0"/>
                  </a:moveTo>
                  <a:lnTo>
                    <a:pt x="812800" y="229066"/>
                  </a:lnTo>
                  <a:lnTo>
                    <a:pt x="0" y="229066"/>
                  </a:lnTo>
                  <a:lnTo>
                    <a:pt x="406400" y="0"/>
                  </a:lnTo>
                  <a:close/>
                </a:path>
              </a:pathLst>
            </a:custGeom>
            <a:solidFill>
              <a:srgbClr val="CD0909"/>
            </a:solidFill>
          </p:spPr>
          <p:txBody>
            <a:bodyPr/>
            <a:lstStyle/>
            <a:p>
              <a:endParaRPr lang="en-US"/>
            </a:p>
          </p:txBody>
        </p:sp>
        <p:sp>
          <p:nvSpPr>
            <p:cNvPr id="15" name="TextBox 15"/>
            <p:cNvSpPr txBox="1"/>
            <p:nvPr/>
          </p:nvSpPr>
          <p:spPr>
            <a:xfrm>
              <a:off x="127000" y="68252"/>
              <a:ext cx="558800" cy="144452"/>
            </a:xfrm>
            <a:prstGeom prst="rect">
              <a:avLst/>
            </a:prstGeom>
          </p:spPr>
          <p:txBody>
            <a:bodyPr lIns="50800" tIns="50800" rIns="50800" bIns="50800" rtlCol="0" anchor="ctr"/>
            <a:lstStyle/>
            <a:p>
              <a:pPr algn="ctr">
                <a:lnSpc>
                  <a:spcPts val="2756"/>
                </a:lnSpc>
              </a:pPr>
              <a:endParaRPr/>
            </a:p>
          </p:txBody>
        </p:sp>
      </p:grpSp>
      <p:sp>
        <p:nvSpPr>
          <p:cNvPr id="16" name="TextBox 16"/>
          <p:cNvSpPr txBox="1"/>
          <p:nvPr/>
        </p:nvSpPr>
        <p:spPr>
          <a:xfrm>
            <a:off x="7325694" y="1510237"/>
            <a:ext cx="10333759" cy="1072155"/>
          </a:xfrm>
          <a:prstGeom prst="rect">
            <a:avLst/>
          </a:prstGeom>
        </p:spPr>
        <p:txBody>
          <a:bodyPr lIns="0" tIns="0" rIns="0" bIns="0" rtlCol="0" anchor="t">
            <a:spAutoFit/>
          </a:bodyPr>
          <a:lstStyle/>
          <a:p>
            <a:pPr algn="r">
              <a:lnSpc>
                <a:spcPts val="8564"/>
              </a:lnSpc>
            </a:pPr>
            <a:r>
              <a:rPr lang="en-US" sz="6797">
                <a:solidFill>
                  <a:srgbClr val="000000"/>
                </a:solidFill>
                <a:latin typeface="Anton Bold"/>
              </a:rPr>
              <a:t>Academic Integrity at PTHS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13763" y="1756982"/>
            <a:ext cx="6845537" cy="7781716"/>
            <a:chOff x="0" y="-114300"/>
            <a:chExt cx="1710332" cy="1944233"/>
          </a:xfrm>
        </p:grpSpPr>
        <p:sp>
          <p:nvSpPr>
            <p:cNvPr id="3" name="Freeform 3"/>
            <p:cNvSpPr/>
            <p:nvPr/>
          </p:nvSpPr>
          <p:spPr>
            <a:xfrm>
              <a:off x="0" y="0"/>
              <a:ext cx="1710332" cy="1829933"/>
            </a:xfrm>
            <a:custGeom>
              <a:avLst/>
              <a:gdLst/>
              <a:ahLst/>
              <a:cxnLst/>
              <a:rect l="l" t="t" r="r" b="b"/>
              <a:pathLst>
                <a:path w="1710332" h="1829933">
                  <a:moveTo>
                    <a:pt x="0" y="0"/>
                  </a:moveTo>
                  <a:lnTo>
                    <a:pt x="1710332" y="0"/>
                  </a:lnTo>
                  <a:lnTo>
                    <a:pt x="1710332" y="1829933"/>
                  </a:lnTo>
                  <a:lnTo>
                    <a:pt x="0" y="1829933"/>
                  </a:lnTo>
                  <a:close/>
                </a:path>
              </a:pathLst>
            </a:custGeom>
            <a:solidFill>
              <a:srgbClr val="CD0909"/>
            </a:solidFill>
          </p:spPr>
          <p:txBody>
            <a:bodyPr/>
            <a:lstStyle/>
            <a:p>
              <a:endParaRPr lang="en-US"/>
            </a:p>
          </p:txBody>
        </p:sp>
        <p:sp>
          <p:nvSpPr>
            <p:cNvPr id="4" name="TextBox 4"/>
            <p:cNvSpPr txBox="1"/>
            <p:nvPr/>
          </p:nvSpPr>
          <p:spPr>
            <a:xfrm>
              <a:off x="0" y="-114300"/>
              <a:ext cx="1710332" cy="1944233"/>
            </a:xfrm>
            <a:prstGeom prst="rect">
              <a:avLst/>
            </a:prstGeom>
          </p:spPr>
          <p:txBody>
            <a:bodyPr lIns="50800" tIns="50800" rIns="50800" bIns="50800" rtlCol="0" anchor="ctr"/>
            <a:lstStyle/>
            <a:p>
              <a:pPr algn="ctr">
                <a:lnSpc>
                  <a:spcPts val="5415"/>
                </a:lnSpc>
              </a:pPr>
              <a:r>
                <a:rPr lang="en-US" sz="3868">
                  <a:solidFill>
                    <a:srgbClr val="FFFFFF"/>
                  </a:solidFill>
                  <a:latin typeface="Poppins Bold"/>
                </a:rPr>
                <a:t>Starting your journey in 9th grade: </a:t>
              </a:r>
            </a:p>
            <a:p>
              <a:pPr algn="ctr">
                <a:lnSpc>
                  <a:spcPts val="4156"/>
                </a:lnSpc>
              </a:pPr>
              <a:r>
                <a:rPr lang="en-US" sz="2968">
                  <a:solidFill>
                    <a:srgbClr val="FFFFFF"/>
                  </a:solidFill>
                  <a:latin typeface="Poppins"/>
                </a:rPr>
                <a:t>Introduction to Naviance </a:t>
              </a:r>
            </a:p>
            <a:p>
              <a:pPr algn="ctr">
                <a:lnSpc>
                  <a:spcPts val="4156"/>
                </a:lnSpc>
              </a:pPr>
              <a:r>
                <a:rPr lang="en-US" sz="2968">
                  <a:solidFill>
                    <a:srgbClr val="FFFFFF"/>
                  </a:solidFill>
                  <a:latin typeface="Poppins"/>
                </a:rPr>
                <a:t>Career Exploration </a:t>
              </a:r>
            </a:p>
            <a:p>
              <a:pPr algn="ctr">
                <a:lnSpc>
                  <a:spcPts val="4156"/>
                </a:lnSpc>
              </a:pPr>
              <a:r>
                <a:rPr lang="en-US" sz="2968">
                  <a:solidFill>
                    <a:srgbClr val="FFFFFF"/>
                  </a:solidFill>
                  <a:latin typeface="Poppins"/>
                </a:rPr>
                <a:t>Career Interest Surveys </a:t>
              </a:r>
            </a:p>
            <a:p>
              <a:pPr algn="ctr">
                <a:lnSpc>
                  <a:spcPts val="4156"/>
                </a:lnSpc>
              </a:pPr>
              <a:r>
                <a:rPr lang="en-US" sz="2968">
                  <a:solidFill>
                    <a:srgbClr val="FFFFFF"/>
                  </a:solidFill>
                  <a:latin typeface="Poppins"/>
                </a:rPr>
                <a:t>SMART Goal Setting</a:t>
              </a:r>
            </a:p>
            <a:p>
              <a:pPr algn="ctr">
                <a:lnSpc>
                  <a:spcPts val="4156"/>
                </a:lnSpc>
              </a:pPr>
              <a:r>
                <a:rPr lang="en-US" sz="2968">
                  <a:solidFill>
                    <a:srgbClr val="FFFFFF"/>
                  </a:solidFill>
                  <a:latin typeface="Poppins"/>
                </a:rPr>
                <a:t>PSAT 8/9 </a:t>
              </a:r>
            </a:p>
            <a:p>
              <a:pPr algn="ctr">
                <a:lnSpc>
                  <a:spcPts val="4156"/>
                </a:lnSpc>
              </a:pPr>
              <a:r>
                <a:rPr lang="en-US" sz="2968">
                  <a:solidFill>
                    <a:srgbClr val="FFFFFF"/>
                  </a:solidFill>
                  <a:latin typeface="Poppins"/>
                </a:rPr>
                <a:t>Time Management </a:t>
              </a:r>
            </a:p>
            <a:p>
              <a:pPr algn="ctr">
                <a:lnSpc>
                  <a:spcPts val="4156"/>
                </a:lnSpc>
              </a:pPr>
              <a:r>
                <a:rPr lang="en-US" sz="2968">
                  <a:solidFill>
                    <a:srgbClr val="FFFFFF"/>
                  </a:solidFill>
                  <a:latin typeface="Poppins"/>
                </a:rPr>
                <a:t>Study Skills </a:t>
              </a:r>
            </a:p>
            <a:p>
              <a:pPr algn="ctr">
                <a:lnSpc>
                  <a:spcPts val="4156"/>
                </a:lnSpc>
              </a:pPr>
              <a:r>
                <a:rPr lang="en-US" sz="2968">
                  <a:solidFill>
                    <a:srgbClr val="FFFFFF"/>
                  </a:solidFill>
                  <a:latin typeface="Poppins"/>
                </a:rPr>
                <a:t>Organization Skills</a:t>
              </a:r>
            </a:p>
            <a:p>
              <a:pPr algn="ctr">
                <a:lnSpc>
                  <a:spcPts val="4156"/>
                </a:lnSpc>
              </a:pPr>
              <a:r>
                <a:rPr lang="en-US" sz="2968">
                  <a:solidFill>
                    <a:srgbClr val="FFFFFF"/>
                  </a:solidFill>
                  <a:latin typeface="Poppins"/>
                </a:rPr>
                <a:t>Getting Involved</a:t>
              </a:r>
            </a:p>
          </p:txBody>
        </p:sp>
      </p:grpSp>
      <p:grpSp>
        <p:nvGrpSpPr>
          <p:cNvPr id="5" name="Group 5"/>
          <p:cNvGrpSpPr/>
          <p:nvPr/>
        </p:nvGrpSpPr>
        <p:grpSpPr>
          <a:xfrm>
            <a:off x="12929097" y="756150"/>
            <a:ext cx="1632106" cy="1858940"/>
            <a:chOff x="0" y="8611"/>
            <a:chExt cx="698500" cy="795579"/>
          </a:xfrm>
        </p:grpSpPr>
        <p:sp>
          <p:nvSpPr>
            <p:cNvPr id="6" name="Freeform 6"/>
            <p:cNvSpPr/>
            <p:nvPr/>
          </p:nvSpPr>
          <p:spPr>
            <a:xfrm>
              <a:off x="0" y="8611"/>
              <a:ext cx="698500" cy="795579"/>
            </a:xfrm>
            <a:custGeom>
              <a:avLst/>
              <a:gdLst/>
              <a:ahLst/>
              <a:cxnLst/>
              <a:rect l="l" t="t" r="r" b="b"/>
              <a:pathLst>
                <a:path w="698500" h="795579">
                  <a:moveTo>
                    <a:pt x="388008" y="13939"/>
                  </a:moveTo>
                  <a:lnTo>
                    <a:pt x="659742" y="172039"/>
                  </a:lnTo>
                  <a:cubicBezTo>
                    <a:pt x="683738" y="186000"/>
                    <a:pt x="698500" y="211668"/>
                    <a:pt x="698500" y="239430"/>
                  </a:cubicBezTo>
                  <a:lnTo>
                    <a:pt x="698500" y="556148"/>
                  </a:lnTo>
                  <a:cubicBezTo>
                    <a:pt x="698500" y="583910"/>
                    <a:pt x="683738" y="609578"/>
                    <a:pt x="659742" y="623539"/>
                  </a:cubicBezTo>
                  <a:lnTo>
                    <a:pt x="388008" y="781639"/>
                  </a:lnTo>
                  <a:cubicBezTo>
                    <a:pt x="364049" y="795578"/>
                    <a:pt x="334451" y="795578"/>
                    <a:pt x="310492" y="781639"/>
                  </a:cubicBezTo>
                  <a:lnTo>
                    <a:pt x="38758" y="623539"/>
                  </a:lnTo>
                  <a:cubicBezTo>
                    <a:pt x="14762" y="609578"/>
                    <a:pt x="0" y="583910"/>
                    <a:pt x="0" y="556148"/>
                  </a:cubicBezTo>
                  <a:lnTo>
                    <a:pt x="0" y="239430"/>
                  </a:lnTo>
                  <a:cubicBezTo>
                    <a:pt x="0" y="211668"/>
                    <a:pt x="14762" y="186000"/>
                    <a:pt x="38758" y="172039"/>
                  </a:cubicBezTo>
                  <a:lnTo>
                    <a:pt x="310492" y="13939"/>
                  </a:lnTo>
                  <a:cubicBezTo>
                    <a:pt x="334451" y="0"/>
                    <a:pt x="364049" y="0"/>
                    <a:pt x="388008" y="13939"/>
                  </a:cubicBezTo>
                  <a:close/>
                </a:path>
              </a:pathLst>
            </a:custGeom>
            <a:solidFill>
              <a:srgbClr val="000000"/>
            </a:solidFill>
            <a:ln cap="sq">
              <a:noFill/>
              <a:prstDash val="solid"/>
              <a:miter/>
            </a:ln>
          </p:spPr>
          <p:txBody>
            <a:bodyPr/>
            <a:lstStyle/>
            <a:p>
              <a:endParaRPr lang="en-US"/>
            </a:p>
          </p:txBody>
        </p:sp>
        <p:sp>
          <p:nvSpPr>
            <p:cNvPr id="7" name="TextBox 7"/>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sp>
        <p:nvSpPr>
          <p:cNvPr id="8" name="Freeform 8"/>
          <p:cNvSpPr/>
          <p:nvPr/>
        </p:nvSpPr>
        <p:spPr>
          <a:xfrm>
            <a:off x="13121159" y="1295624"/>
            <a:ext cx="1247982" cy="779989"/>
          </a:xfrm>
          <a:custGeom>
            <a:avLst/>
            <a:gdLst/>
            <a:ahLst/>
            <a:cxnLst/>
            <a:rect l="l" t="t" r="r" b="b"/>
            <a:pathLst>
              <a:path w="1247982" h="779989">
                <a:moveTo>
                  <a:pt x="0" y="0"/>
                </a:moveTo>
                <a:lnTo>
                  <a:pt x="1247982" y="0"/>
                </a:lnTo>
                <a:lnTo>
                  <a:pt x="1247982" y="779989"/>
                </a:lnTo>
                <a:lnTo>
                  <a:pt x="0" y="7799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1028700" y="734919"/>
            <a:ext cx="10333759" cy="2140998"/>
          </a:xfrm>
          <a:prstGeom prst="rect">
            <a:avLst/>
          </a:prstGeom>
        </p:spPr>
        <p:txBody>
          <a:bodyPr lIns="0" tIns="0" rIns="0" bIns="0" rtlCol="0" anchor="t">
            <a:spAutoFit/>
          </a:bodyPr>
          <a:lstStyle/>
          <a:p>
            <a:pPr>
              <a:lnSpc>
                <a:spcPts val="8564"/>
              </a:lnSpc>
            </a:pPr>
            <a:r>
              <a:rPr lang="en-US" sz="6797">
                <a:solidFill>
                  <a:srgbClr val="000000"/>
                </a:solidFill>
                <a:latin typeface="Anton Bold"/>
              </a:rPr>
              <a:t>College &amp; Career Readiness: </a:t>
            </a:r>
          </a:p>
          <a:p>
            <a:pPr>
              <a:lnSpc>
                <a:spcPts val="8564"/>
              </a:lnSpc>
            </a:pPr>
            <a:r>
              <a:rPr lang="en-US" sz="6797">
                <a:solidFill>
                  <a:srgbClr val="000000"/>
                </a:solidFill>
                <a:latin typeface="Anton Bold"/>
              </a:rPr>
              <a:t>Counseling Curriculum </a:t>
            </a:r>
          </a:p>
        </p:txBody>
      </p:sp>
      <p:grpSp>
        <p:nvGrpSpPr>
          <p:cNvPr id="10" name="Group 10"/>
          <p:cNvGrpSpPr/>
          <p:nvPr/>
        </p:nvGrpSpPr>
        <p:grpSpPr>
          <a:xfrm>
            <a:off x="1989691" y="3404883"/>
            <a:ext cx="7154309" cy="4943395"/>
            <a:chOff x="0" y="0"/>
            <a:chExt cx="9539079" cy="6591193"/>
          </a:xfrm>
        </p:grpSpPr>
        <p:pic>
          <p:nvPicPr>
            <p:cNvPr id="11" name="Picture 11"/>
            <p:cNvPicPr>
              <a:picLocks noChangeAspect="1"/>
            </p:cNvPicPr>
            <p:nvPr/>
          </p:nvPicPr>
          <p:blipFill>
            <a:blip r:embed="rId4"/>
            <a:srcRect l="1758" r="1758"/>
            <a:stretch>
              <a:fillRect/>
            </a:stretch>
          </p:blipFill>
          <p:spPr>
            <a:xfrm>
              <a:off x="0" y="0"/>
              <a:ext cx="9539079" cy="6591193"/>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01039" y="2985436"/>
            <a:ext cx="5434842" cy="635159"/>
            <a:chOff x="0" y="-38100"/>
            <a:chExt cx="2604103" cy="304336"/>
          </a:xfrm>
        </p:grpSpPr>
        <p:sp>
          <p:nvSpPr>
            <p:cNvPr id="3" name="Freeform 3"/>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4" name="TextBox 4"/>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5" name="Group 5"/>
          <p:cNvGrpSpPr/>
          <p:nvPr/>
        </p:nvGrpSpPr>
        <p:grpSpPr>
          <a:xfrm>
            <a:off x="10252750" y="4204665"/>
            <a:ext cx="5434842" cy="635159"/>
            <a:chOff x="0" y="-38100"/>
            <a:chExt cx="2604103" cy="304336"/>
          </a:xfrm>
        </p:grpSpPr>
        <p:sp>
          <p:nvSpPr>
            <p:cNvPr id="6" name="Freeform 6"/>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7" name="TextBox 7"/>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8" name="Group 8"/>
          <p:cNvGrpSpPr/>
          <p:nvPr/>
        </p:nvGrpSpPr>
        <p:grpSpPr>
          <a:xfrm>
            <a:off x="10252750" y="5410442"/>
            <a:ext cx="5434842" cy="635159"/>
            <a:chOff x="0" y="-38100"/>
            <a:chExt cx="2604103" cy="304336"/>
          </a:xfrm>
        </p:grpSpPr>
        <p:sp>
          <p:nvSpPr>
            <p:cNvPr id="9" name="Freeform 9"/>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10" name="TextBox 10"/>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11" name="Group 11"/>
          <p:cNvGrpSpPr/>
          <p:nvPr/>
        </p:nvGrpSpPr>
        <p:grpSpPr>
          <a:xfrm>
            <a:off x="2589454" y="2836204"/>
            <a:ext cx="905246" cy="1013138"/>
            <a:chOff x="0" y="15524"/>
            <a:chExt cx="698500" cy="781751"/>
          </a:xfrm>
        </p:grpSpPr>
        <p:sp>
          <p:nvSpPr>
            <p:cNvPr id="12" name="Freeform 12"/>
            <p:cNvSpPr/>
            <p:nvPr/>
          </p:nvSpPr>
          <p:spPr>
            <a:xfrm>
              <a:off x="0" y="15524"/>
              <a:ext cx="698500" cy="781751"/>
            </a:xfrm>
            <a:custGeom>
              <a:avLst/>
              <a:gdLst/>
              <a:ahLst/>
              <a:cxnLst/>
              <a:rect l="l" t="t" r="r" b="b"/>
              <a:pathLst>
                <a:path w="698500" h="781751">
                  <a:moveTo>
                    <a:pt x="419129" y="25133"/>
                  </a:moveTo>
                  <a:lnTo>
                    <a:pt x="628621" y="147019"/>
                  </a:lnTo>
                  <a:cubicBezTo>
                    <a:pt x="671885" y="172191"/>
                    <a:pt x="698500" y="218468"/>
                    <a:pt x="698500" y="268522"/>
                  </a:cubicBezTo>
                  <a:lnTo>
                    <a:pt x="698500" y="513230"/>
                  </a:lnTo>
                  <a:cubicBezTo>
                    <a:pt x="698500" y="563284"/>
                    <a:pt x="671885" y="609561"/>
                    <a:pt x="628621" y="634733"/>
                  </a:cubicBezTo>
                  <a:lnTo>
                    <a:pt x="419129" y="756619"/>
                  </a:lnTo>
                  <a:cubicBezTo>
                    <a:pt x="375933" y="781752"/>
                    <a:pt x="322567" y="781752"/>
                    <a:pt x="279371" y="756619"/>
                  </a:cubicBezTo>
                  <a:lnTo>
                    <a:pt x="69879" y="634733"/>
                  </a:lnTo>
                  <a:cubicBezTo>
                    <a:pt x="26615" y="609561"/>
                    <a:pt x="0" y="563284"/>
                    <a:pt x="0" y="513230"/>
                  </a:cubicBezTo>
                  <a:lnTo>
                    <a:pt x="0" y="268522"/>
                  </a:lnTo>
                  <a:cubicBezTo>
                    <a:pt x="0" y="218468"/>
                    <a:pt x="26615" y="172191"/>
                    <a:pt x="69879" y="147019"/>
                  </a:cubicBezTo>
                  <a:lnTo>
                    <a:pt x="279371" y="25133"/>
                  </a:lnTo>
                  <a:cubicBezTo>
                    <a:pt x="322567" y="0"/>
                    <a:pt x="375933" y="0"/>
                    <a:pt x="419129" y="25133"/>
                  </a:cubicBezTo>
                  <a:close/>
                </a:path>
              </a:pathLst>
            </a:custGeom>
            <a:solidFill>
              <a:srgbClr val="8B0606"/>
            </a:solidFill>
            <a:ln cap="sq">
              <a:noFill/>
              <a:prstDash val="solid"/>
              <a:miter/>
            </a:ln>
          </p:spPr>
          <p:txBody>
            <a:bodyPr/>
            <a:lstStyle/>
            <a:p>
              <a:endParaRPr lang="en-US"/>
            </a:p>
          </p:txBody>
        </p:sp>
        <p:sp>
          <p:nvSpPr>
            <p:cNvPr id="13" name="TextBox 13"/>
            <p:cNvSpPr txBox="1"/>
            <p:nvPr/>
          </p:nvSpPr>
          <p:spPr>
            <a:xfrm>
              <a:off x="0" y="63500"/>
              <a:ext cx="698500" cy="609600"/>
            </a:xfrm>
            <a:prstGeom prst="rect">
              <a:avLst/>
            </a:prstGeom>
          </p:spPr>
          <p:txBody>
            <a:bodyPr lIns="50800" tIns="50800" rIns="50800" bIns="50800" rtlCol="0" anchor="ctr"/>
            <a:lstStyle/>
            <a:p>
              <a:pPr algn="ctr">
                <a:lnSpc>
                  <a:spcPts val="3456"/>
                </a:lnSpc>
              </a:pPr>
              <a:r>
                <a:rPr lang="en-US" sz="2468">
                  <a:solidFill>
                    <a:srgbClr val="FFFFFF"/>
                  </a:solidFill>
                  <a:latin typeface="Poppins Bold"/>
                </a:rPr>
                <a:t>4</a:t>
              </a:r>
            </a:p>
          </p:txBody>
        </p:sp>
      </p:grpSp>
      <p:sp>
        <p:nvSpPr>
          <p:cNvPr id="14" name="TextBox 14"/>
          <p:cNvSpPr txBox="1"/>
          <p:nvPr/>
        </p:nvSpPr>
        <p:spPr>
          <a:xfrm>
            <a:off x="4245028" y="623161"/>
            <a:ext cx="13240334" cy="2158005"/>
          </a:xfrm>
          <a:prstGeom prst="rect">
            <a:avLst/>
          </a:prstGeom>
        </p:spPr>
        <p:txBody>
          <a:bodyPr lIns="0" tIns="0" rIns="0" bIns="0" rtlCol="0" anchor="t">
            <a:spAutoFit/>
          </a:bodyPr>
          <a:lstStyle/>
          <a:p>
            <a:pPr algn="r">
              <a:lnSpc>
                <a:spcPts val="8564"/>
              </a:lnSpc>
            </a:pPr>
            <a:r>
              <a:rPr lang="en-US" sz="6797">
                <a:solidFill>
                  <a:srgbClr val="000000"/>
                </a:solidFill>
                <a:latin typeface="Anton Bold"/>
              </a:rPr>
              <a:t> PTHS Graduation Requirements: </a:t>
            </a:r>
          </a:p>
          <a:p>
            <a:pPr algn="r">
              <a:lnSpc>
                <a:spcPts val="8564"/>
              </a:lnSpc>
            </a:pPr>
            <a:r>
              <a:rPr lang="en-US" sz="6797">
                <a:solidFill>
                  <a:srgbClr val="000000"/>
                </a:solidFill>
                <a:latin typeface="Anton Bold"/>
              </a:rPr>
              <a:t>CLASS OF 2028</a:t>
            </a:r>
          </a:p>
        </p:txBody>
      </p:sp>
      <p:grpSp>
        <p:nvGrpSpPr>
          <p:cNvPr id="15" name="Group 15"/>
          <p:cNvGrpSpPr/>
          <p:nvPr/>
        </p:nvGrpSpPr>
        <p:grpSpPr>
          <a:xfrm>
            <a:off x="3201039" y="4204665"/>
            <a:ext cx="5434842" cy="635159"/>
            <a:chOff x="0" y="-38100"/>
            <a:chExt cx="2604103" cy="304336"/>
          </a:xfrm>
        </p:grpSpPr>
        <p:sp>
          <p:nvSpPr>
            <p:cNvPr id="16" name="Freeform 16"/>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17" name="TextBox 17"/>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18" name="Group 18"/>
          <p:cNvGrpSpPr/>
          <p:nvPr/>
        </p:nvGrpSpPr>
        <p:grpSpPr>
          <a:xfrm>
            <a:off x="3191514" y="5419967"/>
            <a:ext cx="5434842" cy="635159"/>
            <a:chOff x="0" y="-38100"/>
            <a:chExt cx="2604103" cy="304336"/>
          </a:xfrm>
        </p:grpSpPr>
        <p:sp>
          <p:nvSpPr>
            <p:cNvPr id="19" name="Freeform 19"/>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20" name="TextBox 20"/>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21" name="Group 21"/>
          <p:cNvGrpSpPr/>
          <p:nvPr/>
        </p:nvGrpSpPr>
        <p:grpSpPr>
          <a:xfrm>
            <a:off x="3042077" y="6613786"/>
            <a:ext cx="5434842" cy="635159"/>
            <a:chOff x="0" y="-38100"/>
            <a:chExt cx="2604103" cy="304336"/>
          </a:xfrm>
        </p:grpSpPr>
        <p:sp>
          <p:nvSpPr>
            <p:cNvPr id="22" name="Freeform 22"/>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23" name="TextBox 23"/>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24" name="Group 24"/>
          <p:cNvGrpSpPr/>
          <p:nvPr/>
        </p:nvGrpSpPr>
        <p:grpSpPr>
          <a:xfrm>
            <a:off x="3042077" y="7828616"/>
            <a:ext cx="5434842" cy="635159"/>
            <a:chOff x="0" y="-38100"/>
            <a:chExt cx="2604103" cy="304336"/>
          </a:xfrm>
        </p:grpSpPr>
        <p:sp>
          <p:nvSpPr>
            <p:cNvPr id="25" name="Freeform 25"/>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26" name="TextBox 26"/>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sp>
        <p:nvSpPr>
          <p:cNvPr id="27" name="TextBox 27"/>
          <p:cNvSpPr txBox="1"/>
          <p:nvPr/>
        </p:nvSpPr>
        <p:spPr>
          <a:xfrm>
            <a:off x="3592430" y="3099108"/>
            <a:ext cx="2803218" cy="451648"/>
          </a:xfrm>
          <a:prstGeom prst="rect">
            <a:avLst/>
          </a:prstGeom>
        </p:spPr>
        <p:txBody>
          <a:bodyPr lIns="0" tIns="0" rIns="0" bIns="0" rtlCol="0" anchor="t">
            <a:spAutoFit/>
          </a:bodyPr>
          <a:lstStyle/>
          <a:p>
            <a:pPr>
              <a:lnSpc>
                <a:spcPts val="3456"/>
              </a:lnSpc>
              <a:spcBef>
                <a:spcPct val="0"/>
              </a:spcBef>
            </a:pPr>
            <a:r>
              <a:rPr lang="en-US" sz="2468">
                <a:solidFill>
                  <a:srgbClr val="000000"/>
                </a:solidFill>
                <a:latin typeface="Poppins Bold"/>
              </a:rPr>
              <a:t>ENGLISH </a:t>
            </a:r>
          </a:p>
        </p:txBody>
      </p:sp>
      <p:sp>
        <p:nvSpPr>
          <p:cNvPr id="28" name="TextBox 28"/>
          <p:cNvSpPr txBox="1"/>
          <p:nvPr/>
        </p:nvSpPr>
        <p:spPr>
          <a:xfrm>
            <a:off x="3570900" y="4295360"/>
            <a:ext cx="2803218" cy="451648"/>
          </a:xfrm>
          <a:prstGeom prst="rect">
            <a:avLst/>
          </a:prstGeom>
        </p:spPr>
        <p:txBody>
          <a:bodyPr lIns="0" tIns="0" rIns="0" bIns="0" rtlCol="0" anchor="t">
            <a:spAutoFit/>
          </a:bodyPr>
          <a:lstStyle/>
          <a:p>
            <a:pPr>
              <a:lnSpc>
                <a:spcPts val="3456"/>
              </a:lnSpc>
              <a:spcBef>
                <a:spcPct val="0"/>
              </a:spcBef>
            </a:pPr>
            <a:r>
              <a:rPr lang="en-US" sz="2468">
                <a:solidFill>
                  <a:srgbClr val="000000"/>
                </a:solidFill>
                <a:latin typeface="Poppins Bold"/>
              </a:rPr>
              <a:t>SOCIAL STUDIES</a:t>
            </a:r>
          </a:p>
        </p:txBody>
      </p:sp>
      <p:sp>
        <p:nvSpPr>
          <p:cNvPr id="29" name="TextBox 29"/>
          <p:cNvSpPr txBox="1"/>
          <p:nvPr/>
        </p:nvSpPr>
        <p:spPr>
          <a:xfrm>
            <a:off x="3582905" y="5528496"/>
            <a:ext cx="2803218" cy="451648"/>
          </a:xfrm>
          <a:prstGeom prst="rect">
            <a:avLst/>
          </a:prstGeom>
        </p:spPr>
        <p:txBody>
          <a:bodyPr lIns="0" tIns="0" rIns="0" bIns="0" rtlCol="0" anchor="t">
            <a:spAutoFit/>
          </a:bodyPr>
          <a:lstStyle/>
          <a:p>
            <a:pPr>
              <a:lnSpc>
                <a:spcPts val="3456"/>
              </a:lnSpc>
              <a:spcBef>
                <a:spcPct val="0"/>
              </a:spcBef>
            </a:pPr>
            <a:r>
              <a:rPr lang="en-US" sz="2468">
                <a:solidFill>
                  <a:srgbClr val="000000"/>
                </a:solidFill>
                <a:latin typeface="Poppins Bold"/>
              </a:rPr>
              <a:t>MATHEMATICS</a:t>
            </a:r>
          </a:p>
        </p:txBody>
      </p:sp>
      <p:sp>
        <p:nvSpPr>
          <p:cNvPr id="30" name="TextBox 30"/>
          <p:cNvSpPr txBox="1"/>
          <p:nvPr/>
        </p:nvSpPr>
        <p:spPr>
          <a:xfrm>
            <a:off x="3570900" y="6707199"/>
            <a:ext cx="2803218" cy="451648"/>
          </a:xfrm>
          <a:prstGeom prst="rect">
            <a:avLst/>
          </a:prstGeom>
        </p:spPr>
        <p:txBody>
          <a:bodyPr lIns="0" tIns="0" rIns="0" bIns="0" rtlCol="0" anchor="t">
            <a:spAutoFit/>
          </a:bodyPr>
          <a:lstStyle/>
          <a:p>
            <a:pPr>
              <a:lnSpc>
                <a:spcPts val="3456"/>
              </a:lnSpc>
              <a:spcBef>
                <a:spcPct val="0"/>
              </a:spcBef>
            </a:pPr>
            <a:r>
              <a:rPr lang="en-US" sz="2468">
                <a:solidFill>
                  <a:srgbClr val="000000"/>
                </a:solidFill>
                <a:latin typeface="Poppins Bold"/>
              </a:rPr>
              <a:t>SCIENCE</a:t>
            </a:r>
          </a:p>
        </p:txBody>
      </p:sp>
      <p:grpSp>
        <p:nvGrpSpPr>
          <p:cNvPr id="31" name="Group 31"/>
          <p:cNvGrpSpPr/>
          <p:nvPr/>
        </p:nvGrpSpPr>
        <p:grpSpPr>
          <a:xfrm>
            <a:off x="2589454" y="4055434"/>
            <a:ext cx="905246" cy="1013138"/>
            <a:chOff x="0" y="15524"/>
            <a:chExt cx="698500" cy="781751"/>
          </a:xfrm>
        </p:grpSpPr>
        <p:sp>
          <p:nvSpPr>
            <p:cNvPr id="32" name="Freeform 32"/>
            <p:cNvSpPr/>
            <p:nvPr/>
          </p:nvSpPr>
          <p:spPr>
            <a:xfrm>
              <a:off x="0" y="15524"/>
              <a:ext cx="698500" cy="781751"/>
            </a:xfrm>
            <a:custGeom>
              <a:avLst/>
              <a:gdLst/>
              <a:ahLst/>
              <a:cxnLst/>
              <a:rect l="l" t="t" r="r" b="b"/>
              <a:pathLst>
                <a:path w="698500" h="781751">
                  <a:moveTo>
                    <a:pt x="419129" y="25133"/>
                  </a:moveTo>
                  <a:lnTo>
                    <a:pt x="628621" y="147019"/>
                  </a:lnTo>
                  <a:cubicBezTo>
                    <a:pt x="671885" y="172191"/>
                    <a:pt x="698500" y="218468"/>
                    <a:pt x="698500" y="268522"/>
                  </a:cubicBezTo>
                  <a:lnTo>
                    <a:pt x="698500" y="513230"/>
                  </a:lnTo>
                  <a:cubicBezTo>
                    <a:pt x="698500" y="563284"/>
                    <a:pt x="671885" y="609561"/>
                    <a:pt x="628621" y="634733"/>
                  </a:cubicBezTo>
                  <a:lnTo>
                    <a:pt x="419129" y="756619"/>
                  </a:lnTo>
                  <a:cubicBezTo>
                    <a:pt x="375933" y="781752"/>
                    <a:pt x="322567" y="781752"/>
                    <a:pt x="279371" y="756619"/>
                  </a:cubicBezTo>
                  <a:lnTo>
                    <a:pt x="69879" y="634733"/>
                  </a:lnTo>
                  <a:cubicBezTo>
                    <a:pt x="26615" y="609561"/>
                    <a:pt x="0" y="563284"/>
                    <a:pt x="0" y="513230"/>
                  </a:cubicBezTo>
                  <a:lnTo>
                    <a:pt x="0" y="268522"/>
                  </a:lnTo>
                  <a:cubicBezTo>
                    <a:pt x="0" y="218468"/>
                    <a:pt x="26615" y="172191"/>
                    <a:pt x="69879" y="147019"/>
                  </a:cubicBezTo>
                  <a:lnTo>
                    <a:pt x="279371" y="25133"/>
                  </a:lnTo>
                  <a:cubicBezTo>
                    <a:pt x="322567" y="0"/>
                    <a:pt x="375933" y="0"/>
                    <a:pt x="419129" y="25133"/>
                  </a:cubicBezTo>
                  <a:close/>
                </a:path>
              </a:pathLst>
            </a:custGeom>
            <a:solidFill>
              <a:srgbClr val="A80707"/>
            </a:solidFill>
            <a:ln cap="sq">
              <a:noFill/>
              <a:prstDash val="solid"/>
              <a:miter/>
            </a:ln>
          </p:spPr>
          <p:txBody>
            <a:bodyPr/>
            <a:lstStyle/>
            <a:p>
              <a:endParaRPr lang="en-US"/>
            </a:p>
          </p:txBody>
        </p:sp>
        <p:sp>
          <p:nvSpPr>
            <p:cNvPr id="33" name="TextBox 33"/>
            <p:cNvSpPr txBox="1"/>
            <p:nvPr/>
          </p:nvSpPr>
          <p:spPr>
            <a:xfrm>
              <a:off x="0" y="63500"/>
              <a:ext cx="698500" cy="609600"/>
            </a:xfrm>
            <a:prstGeom prst="rect">
              <a:avLst/>
            </a:prstGeom>
          </p:spPr>
          <p:txBody>
            <a:bodyPr lIns="50800" tIns="50800" rIns="50800" bIns="50800" rtlCol="0" anchor="ctr"/>
            <a:lstStyle/>
            <a:p>
              <a:pPr algn="ctr">
                <a:lnSpc>
                  <a:spcPts val="3456"/>
                </a:lnSpc>
              </a:pPr>
              <a:r>
                <a:rPr lang="en-US" sz="2468">
                  <a:solidFill>
                    <a:srgbClr val="FFFFFF"/>
                  </a:solidFill>
                  <a:latin typeface="Poppins Bold"/>
                </a:rPr>
                <a:t>4</a:t>
              </a:r>
            </a:p>
          </p:txBody>
        </p:sp>
      </p:grpSp>
      <p:grpSp>
        <p:nvGrpSpPr>
          <p:cNvPr id="34" name="Group 34"/>
          <p:cNvGrpSpPr/>
          <p:nvPr/>
        </p:nvGrpSpPr>
        <p:grpSpPr>
          <a:xfrm>
            <a:off x="2589454" y="5261210"/>
            <a:ext cx="905246" cy="1013138"/>
            <a:chOff x="0" y="15524"/>
            <a:chExt cx="698500" cy="781751"/>
          </a:xfrm>
        </p:grpSpPr>
        <p:sp>
          <p:nvSpPr>
            <p:cNvPr id="35" name="Freeform 35"/>
            <p:cNvSpPr/>
            <p:nvPr/>
          </p:nvSpPr>
          <p:spPr>
            <a:xfrm>
              <a:off x="0" y="15524"/>
              <a:ext cx="698500" cy="781751"/>
            </a:xfrm>
            <a:custGeom>
              <a:avLst/>
              <a:gdLst/>
              <a:ahLst/>
              <a:cxnLst/>
              <a:rect l="l" t="t" r="r" b="b"/>
              <a:pathLst>
                <a:path w="698500" h="781751">
                  <a:moveTo>
                    <a:pt x="419129" y="25133"/>
                  </a:moveTo>
                  <a:lnTo>
                    <a:pt x="628621" y="147019"/>
                  </a:lnTo>
                  <a:cubicBezTo>
                    <a:pt x="671885" y="172191"/>
                    <a:pt x="698500" y="218468"/>
                    <a:pt x="698500" y="268522"/>
                  </a:cubicBezTo>
                  <a:lnTo>
                    <a:pt x="698500" y="513230"/>
                  </a:lnTo>
                  <a:cubicBezTo>
                    <a:pt x="698500" y="563284"/>
                    <a:pt x="671885" y="609561"/>
                    <a:pt x="628621" y="634733"/>
                  </a:cubicBezTo>
                  <a:lnTo>
                    <a:pt x="419129" y="756619"/>
                  </a:lnTo>
                  <a:cubicBezTo>
                    <a:pt x="375933" y="781752"/>
                    <a:pt x="322567" y="781752"/>
                    <a:pt x="279371" y="756619"/>
                  </a:cubicBezTo>
                  <a:lnTo>
                    <a:pt x="69879" y="634733"/>
                  </a:lnTo>
                  <a:cubicBezTo>
                    <a:pt x="26615" y="609561"/>
                    <a:pt x="0" y="563284"/>
                    <a:pt x="0" y="513230"/>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36" name="TextBox 36"/>
            <p:cNvSpPr txBox="1"/>
            <p:nvPr/>
          </p:nvSpPr>
          <p:spPr>
            <a:xfrm>
              <a:off x="0" y="63500"/>
              <a:ext cx="698500" cy="609600"/>
            </a:xfrm>
            <a:prstGeom prst="rect">
              <a:avLst/>
            </a:prstGeom>
          </p:spPr>
          <p:txBody>
            <a:bodyPr lIns="50800" tIns="50800" rIns="50800" bIns="50800" rtlCol="0" anchor="ctr"/>
            <a:lstStyle/>
            <a:p>
              <a:pPr algn="ctr">
                <a:lnSpc>
                  <a:spcPts val="3456"/>
                </a:lnSpc>
              </a:pPr>
              <a:r>
                <a:rPr lang="en-US" sz="2468">
                  <a:solidFill>
                    <a:srgbClr val="FFFFFF"/>
                  </a:solidFill>
                  <a:latin typeface="Poppins Bold"/>
                </a:rPr>
                <a:t>4</a:t>
              </a:r>
            </a:p>
          </p:txBody>
        </p:sp>
      </p:grpSp>
      <p:grpSp>
        <p:nvGrpSpPr>
          <p:cNvPr id="37" name="Group 37"/>
          <p:cNvGrpSpPr/>
          <p:nvPr/>
        </p:nvGrpSpPr>
        <p:grpSpPr>
          <a:xfrm>
            <a:off x="2589454" y="6464554"/>
            <a:ext cx="905246" cy="1013138"/>
            <a:chOff x="0" y="15524"/>
            <a:chExt cx="698500" cy="781751"/>
          </a:xfrm>
        </p:grpSpPr>
        <p:sp>
          <p:nvSpPr>
            <p:cNvPr id="38" name="Freeform 38"/>
            <p:cNvSpPr/>
            <p:nvPr/>
          </p:nvSpPr>
          <p:spPr>
            <a:xfrm>
              <a:off x="0" y="15524"/>
              <a:ext cx="698500" cy="781751"/>
            </a:xfrm>
            <a:custGeom>
              <a:avLst/>
              <a:gdLst/>
              <a:ahLst/>
              <a:cxnLst/>
              <a:rect l="l" t="t" r="r" b="b"/>
              <a:pathLst>
                <a:path w="698500" h="781751">
                  <a:moveTo>
                    <a:pt x="419129" y="25133"/>
                  </a:moveTo>
                  <a:lnTo>
                    <a:pt x="628621" y="147019"/>
                  </a:lnTo>
                  <a:cubicBezTo>
                    <a:pt x="671885" y="172191"/>
                    <a:pt x="698500" y="218468"/>
                    <a:pt x="698500" y="268522"/>
                  </a:cubicBezTo>
                  <a:lnTo>
                    <a:pt x="698500" y="513230"/>
                  </a:lnTo>
                  <a:cubicBezTo>
                    <a:pt x="698500" y="563284"/>
                    <a:pt x="671885" y="609561"/>
                    <a:pt x="628621" y="634733"/>
                  </a:cubicBezTo>
                  <a:lnTo>
                    <a:pt x="419129" y="756619"/>
                  </a:lnTo>
                  <a:cubicBezTo>
                    <a:pt x="375933" y="781752"/>
                    <a:pt x="322567" y="781752"/>
                    <a:pt x="279371" y="756619"/>
                  </a:cubicBezTo>
                  <a:lnTo>
                    <a:pt x="69879" y="634733"/>
                  </a:lnTo>
                  <a:cubicBezTo>
                    <a:pt x="26615" y="609561"/>
                    <a:pt x="0" y="563284"/>
                    <a:pt x="0" y="513230"/>
                  </a:cubicBezTo>
                  <a:lnTo>
                    <a:pt x="0" y="268522"/>
                  </a:lnTo>
                  <a:cubicBezTo>
                    <a:pt x="0" y="218468"/>
                    <a:pt x="26615" y="172191"/>
                    <a:pt x="69879" y="147019"/>
                  </a:cubicBezTo>
                  <a:lnTo>
                    <a:pt x="279371" y="25133"/>
                  </a:lnTo>
                  <a:cubicBezTo>
                    <a:pt x="322567" y="0"/>
                    <a:pt x="375933" y="0"/>
                    <a:pt x="419129" y="25133"/>
                  </a:cubicBezTo>
                  <a:close/>
                </a:path>
              </a:pathLst>
            </a:custGeom>
            <a:solidFill>
              <a:srgbClr val="8B0606"/>
            </a:solidFill>
            <a:ln cap="sq">
              <a:noFill/>
              <a:prstDash val="solid"/>
              <a:miter/>
            </a:ln>
          </p:spPr>
          <p:txBody>
            <a:bodyPr/>
            <a:lstStyle/>
            <a:p>
              <a:endParaRPr lang="en-US"/>
            </a:p>
          </p:txBody>
        </p:sp>
        <p:sp>
          <p:nvSpPr>
            <p:cNvPr id="39" name="TextBox 39"/>
            <p:cNvSpPr txBox="1"/>
            <p:nvPr/>
          </p:nvSpPr>
          <p:spPr>
            <a:xfrm>
              <a:off x="0" y="63500"/>
              <a:ext cx="698500" cy="609600"/>
            </a:xfrm>
            <a:prstGeom prst="rect">
              <a:avLst/>
            </a:prstGeom>
          </p:spPr>
          <p:txBody>
            <a:bodyPr lIns="50800" tIns="50800" rIns="50800" bIns="50800" rtlCol="0" anchor="ctr"/>
            <a:lstStyle/>
            <a:p>
              <a:pPr algn="ctr">
                <a:lnSpc>
                  <a:spcPts val="3456"/>
                </a:lnSpc>
              </a:pPr>
              <a:r>
                <a:rPr lang="en-US" sz="2468">
                  <a:solidFill>
                    <a:srgbClr val="FFFFFF"/>
                  </a:solidFill>
                  <a:latin typeface="Poppins Bold"/>
                </a:rPr>
                <a:t>4</a:t>
              </a:r>
            </a:p>
          </p:txBody>
        </p:sp>
      </p:grpSp>
      <p:grpSp>
        <p:nvGrpSpPr>
          <p:cNvPr id="40" name="Group 40"/>
          <p:cNvGrpSpPr/>
          <p:nvPr/>
        </p:nvGrpSpPr>
        <p:grpSpPr>
          <a:xfrm>
            <a:off x="2589454" y="7670331"/>
            <a:ext cx="905246" cy="1013138"/>
            <a:chOff x="0" y="15524"/>
            <a:chExt cx="698500" cy="781751"/>
          </a:xfrm>
        </p:grpSpPr>
        <p:sp>
          <p:nvSpPr>
            <p:cNvPr id="41" name="Freeform 41"/>
            <p:cNvSpPr/>
            <p:nvPr/>
          </p:nvSpPr>
          <p:spPr>
            <a:xfrm>
              <a:off x="0" y="15524"/>
              <a:ext cx="698500" cy="781751"/>
            </a:xfrm>
            <a:custGeom>
              <a:avLst/>
              <a:gdLst/>
              <a:ahLst/>
              <a:cxnLst/>
              <a:rect l="l" t="t" r="r" b="b"/>
              <a:pathLst>
                <a:path w="698500" h="781751">
                  <a:moveTo>
                    <a:pt x="419129" y="25133"/>
                  </a:moveTo>
                  <a:lnTo>
                    <a:pt x="628621" y="147019"/>
                  </a:lnTo>
                  <a:cubicBezTo>
                    <a:pt x="671885" y="172191"/>
                    <a:pt x="698500" y="218468"/>
                    <a:pt x="698500" y="268522"/>
                  </a:cubicBezTo>
                  <a:lnTo>
                    <a:pt x="698500" y="513230"/>
                  </a:lnTo>
                  <a:cubicBezTo>
                    <a:pt x="698500" y="563284"/>
                    <a:pt x="671885" y="609561"/>
                    <a:pt x="628621" y="634733"/>
                  </a:cubicBezTo>
                  <a:lnTo>
                    <a:pt x="419129" y="756619"/>
                  </a:lnTo>
                  <a:cubicBezTo>
                    <a:pt x="375933" y="781752"/>
                    <a:pt x="322567" y="781752"/>
                    <a:pt x="279371" y="756619"/>
                  </a:cubicBezTo>
                  <a:lnTo>
                    <a:pt x="69879" y="634733"/>
                  </a:lnTo>
                  <a:cubicBezTo>
                    <a:pt x="26615" y="609561"/>
                    <a:pt x="0" y="563284"/>
                    <a:pt x="0" y="513230"/>
                  </a:cubicBezTo>
                  <a:lnTo>
                    <a:pt x="0" y="268522"/>
                  </a:lnTo>
                  <a:cubicBezTo>
                    <a:pt x="0" y="218468"/>
                    <a:pt x="26615" y="172191"/>
                    <a:pt x="69879" y="147019"/>
                  </a:cubicBezTo>
                  <a:lnTo>
                    <a:pt x="279371" y="25133"/>
                  </a:lnTo>
                  <a:cubicBezTo>
                    <a:pt x="322567" y="0"/>
                    <a:pt x="375933" y="0"/>
                    <a:pt x="419129" y="25133"/>
                  </a:cubicBezTo>
                  <a:close/>
                </a:path>
              </a:pathLst>
            </a:custGeom>
            <a:solidFill>
              <a:srgbClr val="A80707"/>
            </a:solidFill>
            <a:ln cap="sq">
              <a:noFill/>
              <a:prstDash val="solid"/>
              <a:miter/>
            </a:ln>
          </p:spPr>
          <p:txBody>
            <a:bodyPr/>
            <a:lstStyle/>
            <a:p>
              <a:endParaRPr lang="en-US"/>
            </a:p>
          </p:txBody>
        </p:sp>
        <p:sp>
          <p:nvSpPr>
            <p:cNvPr id="42" name="TextBox 42"/>
            <p:cNvSpPr txBox="1"/>
            <p:nvPr/>
          </p:nvSpPr>
          <p:spPr>
            <a:xfrm>
              <a:off x="0" y="63500"/>
              <a:ext cx="698500" cy="609600"/>
            </a:xfrm>
            <a:prstGeom prst="rect">
              <a:avLst/>
            </a:prstGeom>
          </p:spPr>
          <p:txBody>
            <a:bodyPr lIns="50800" tIns="50800" rIns="50800" bIns="50800" rtlCol="0" anchor="ctr"/>
            <a:lstStyle/>
            <a:p>
              <a:pPr algn="ctr">
                <a:lnSpc>
                  <a:spcPts val="3456"/>
                </a:lnSpc>
              </a:pPr>
              <a:r>
                <a:rPr lang="en-US" sz="2468">
                  <a:solidFill>
                    <a:srgbClr val="FFFFFF"/>
                  </a:solidFill>
                  <a:latin typeface="Poppins Bold"/>
                </a:rPr>
                <a:t>1</a:t>
              </a:r>
            </a:p>
          </p:txBody>
        </p:sp>
      </p:grpSp>
      <p:sp>
        <p:nvSpPr>
          <p:cNvPr id="43" name="TextBox 43"/>
          <p:cNvSpPr txBox="1"/>
          <p:nvPr/>
        </p:nvSpPr>
        <p:spPr>
          <a:xfrm>
            <a:off x="3570900" y="7922029"/>
            <a:ext cx="3270809" cy="451648"/>
          </a:xfrm>
          <a:prstGeom prst="rect">
            <a:avLst/>
          </a:prstGeom>
        </p:spPr>
        <p:txBody>
          <a:bodyPr lIns="0" tIns="0" rIns="0" bIns="0" rtlCol="0" anchor="t">
            <a:spAutoFit/>
          </a:bodyPr>
          <a:lstStyle/>
          <a:p>
            <a:pPr>
              <a:lnSpc>
                <a:spcPts val="3456"/>
              </a:lnSpc>
              <a:spcBef>
                <a:spcPct val="0"/>
              </a:spcBef>
            </a:pPr>
            <a:r>
              <a:rPr lang="en-US" sz="2468">
                <a:solidFill>
                  <a:srgbClr val="000000"/>
                </a:solidFill>
                <a:latin typeface="Poppins Bold"/>
              </a:rPr>
              <a:t>ARTS/HUMANITIES</a:t>
            </a:r>
          </a:p>
        </p:txBody>
      </p:sp>
      <p:grpSp>
        <p:nvGrpSpPr>
          <p:cNvPr id="44" name="Group 44"/>
          <p:cNvGrpSpPr/>
          <p:nvPr/>
        </p:nvGrpSpPr>
        <p:grpSpPr>
          <a:xfrm>
            <a:off x="10252750" y="3045767"/>
            <a:ext cx="5434842" cy="635159"/>
            <a:chOff x="0" y="-38100"/>
            <a:chExt cx="2604103" cy="304336"/>
          </a:xfrm>
        </p:grpSpPr>
        <p:sp>
          <p:nvSpPr>
            <p:cNvPr id="45" name="Freeform 45"/>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46" name="TextBox 46"/>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47" name="Group 47"/>
          <p:cNvGrpSpPr/>
          <p:nvPr/>
        </p:nvGrpSpPr>
        <p:grpSpPr>
          <a:xfrm>
            <a:off x="10252750" y="6613786"/>
            <a:ext cx="5434842" cy="635159"/>
            <a:chOff x="0" y="-38100"/>
            <a:chExt cx="2604103" cy="304336"/>
          </a:xfrm>
        </p:grpSpPr>
        <p:sp>
          <p:nvSpPr>
            <p:cNvPr id="48" name="Freeform 48"/>
            <p:cNvSpPr/>
            <p:nvPr/>
          </p:nvSpPr>
          <p:spPr>
            <a:xfrm>
              <a:off x="0" y="0"/>
              <a:ext cx="2604103" cy="266236"/>
            </a:xfrm>
            <a:custGeom>
              <a:avLst/>
              <a:gdLst/>
              <a:ahLst/>
              <a:cxnLst/>
              <a:rect l="l" t="t" r="r" b="b"/>
              <a:pathLst>
                <a:path w="2604103" h="266236">
                  <a:moveTo>
                    <a:pt x="24216" y="0"/>
                  </a:moveTo>
                  <a:lnTo>
                    <a:pt x="2579886" y="0"/>
                  </a:lnTo>
                  <a:cubicBezTo>
                    <a:pt x="2586309" y="0"/>
                    <a:pt x="2592469" y="2551"/>
                    <a:pt x="2597010" y="7093"/>
                  </a:cubicBezTo>
                  <a:cubicBezTo>
                    <a:pt x="2601551" y="11634"/>
                    <a:pt x="2604103" y="17794"/>
                    <a:pt x="2604103" y="24216"/>
                  </a:cubicBezTo>
                  <a:lnTo>
                    <a:pt x="2604103" y="242020"/>
                  </a:lnTo>
                  <a:cubicBezTo>
                    <a:pt x="2604103" y="248442"/>
                    <a:pt x="2601551" y="254602"/>
                    <a:pt x="2597010" y="259144"/>
                  </a:cubicBezTo>
                  <a:cubicBezTo>
                    <a:pt x="2592469" y="263685"/>
                    <a:pt x="2586309" y="266236"/>
                    <a:pt x="2579886" y="266236"/>
                  </a:cubicBezTo>
                  <a:lnTo>
                    <a:pt x="24216" y="266236"/>
                  </a:lnTo>
                  <a:cubicBezTo>
                    <a:pt x="17794" y="266236"/>
                    <a:pt x="11634" y="263685"/>
                    <a:pt x="7093" y="259144"/>
                  </a:cubicBezTo>
                  <a:cubicBezTo>
                    <a:pt x="2551" y="254602"/>
                    <a:pt x="0" y="248442"/>
                    <a:pt x="0" y="242020"/>
                  </a:cubicBezTo>
                  <a:lnTo>
                    <a:pt x="0" y="24216"/>
                  </a:lnTo>
                  <a:cubicBezTo>
                    <a:pt x="0" y="17794"/>
                    <a:pt x="2551" y="11634"/>
                    <a:pt x="7093" y="7093"/>
                  </a:cubicBezTo>
                  <a:cubicBezTo>
                    <a:pt x="11634" y="2551"/>
                    <a:pt x="17794" y="0"/>
                    <a:pt x="24216" y="0"/>
                  </a:cubicBezTo>
                  <a:close/>
                </a:path>
              </a:pathLst>
            </a:custGeom>
            <a:solidFill>
              <a:srgbClr val="D9D9D9"/>
            </a:solidFill>
          </p:spPr>
          <p:txBody>
            <a:bodyPr/>
            <a:lstStyle/>
            <a:p>
              <a:endParaRPr lang="en-US"/>
            </a:p>
          </p:txBody>
        </p:sp>
        <p:sp>
          <p:nvSpPr>
            <p:cNvPr id="49" name="TextBox 49"/>
            <p:cNvSpPr txBox="1"/>
            <p:nvPr/>
          </p:nvSpPr>
          <p:spPr>
            <a:xfrm>
              <a:off x="0" y="-38100"/>
              <a:ext cx="2604103" cy="304336"/>
            </a:xfrm>
            <a:prstGeom prst="rect">
              <a:avLst/>
            </a:prstGeom>
          </p:spPr>
          <p:txBody>
            <a:bodyPr lIns="50800" tIns="50800" rIns="50800" bIns="50800" rtlCol="0" anchor="ctr"/>
            <a:lstStyle/>
            <a:p>
              <a:pPr algn="ctr">
                <a:lnSpc>
                  <a:spcPts val="2756"/>
                </a:lnSpc>
              </a:pPr>
              <a:endParaRPr/>
            </a:p>
          </p:txBody>
        </p:sp>
      </p:grpSp>
      <p:grpSp>
        <p:nvGrpSpPr>
          <p:cNvPr id="50" name="Group 50"/>
          <p:cNvGrpSpPr/>
          <p:nvPr/>
        </p:nvGrpSpPr>
        <p:grpSpPr>
          <a:xfrm>
            <a:off x="9524768" y="2896535"/>
            <a:ext cx="905246" cy="1013138"/>
            <a:chOff x="0" y="15524"/>
            <a:chExt cx="698500" cy="781751"/>
          </a:xfrm>
        </p:grpSpPr>
        <p:sp>
          <p:nvSpPr>
            <p:cNvPr id="51" name="Freeform 51"/>
            <p:cNvSpPr/>
            <p:nvPr/>
          </p:nvSpPr>
          <p:spPr>
            <a:xfrm>
              <a:off x="0" y="15524"/>
              <a:ext cx="698500" cy="781751"/>
            </a:xfrm>
            <a:custGeom>
              <a:avLst/>
              <a:gdLst/>
              <a:ahLst/>
              <a:cxnLst/>
              <a:rect l="l" t="t" r="r" b="b"/>
              <a:pathLst>
                <a:path w="698500" h="781751">
                  <a:moveTo>
                    <a:pt x="419129" y="25133"/>
                  </a:moveTo>
                  <a:lnTo>
                    <a:pt x="628621" y="147019"/>
                  </a:lnTo>
                  <a:cubicBezTo>
                    <a:pt x="671885" y="172191"/>
                    <a:pt x="698500" y="218468"/>
                    <a:pt x="698500" y="268522"/>
                  </a:cubicBezTo>
                  <a:lnTo>
                    <a:pt x="698500" y="513230"/>
                  </a:lnTo>
                  <a:cubicBezTo>
                    <a:pt x="698500" y="563284"/>
                    <a:pt x="671885" y="609561"/>
                    <a:pt x="628621" y="634733"/>
                  </a:cubicBezTo>
                  <a:lnTo>
                    <a:pt x="419129" y="756619"/>
                  </a:lnTo>
                  <a:cubicBezTo>
                    <a:pt x="375933" y="781752"/>
                    <a:pt x="322567" y="781752"/>
                    <a:pt x="279371" y="756619"/>
                  </a:cubicBezTo>
                  <a:lnTo>
                    <a:pt x="69879" y="634733"/>
                  </a:lnTo>
                  <a:cubicBezTo>
                    <a:pt x="26615" y="609561"/>
                    <a:pt x="0" y="563284"/>
                    <a:pt x="0" y="513230"/>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52" name="TextBox 52"/>
            <p:cNvSpPr txBox="1"/>
            <p:nvPr/>
          </p:nvSpPr>
          <p:spPr>
            <a:xfrm>
              <a:off x="0" y="63500"/>
              <a:ext cx="698500" cy="609600"/>
            </a:xfrm>
            <a:prstGeom prst="rect">
              <a:avLst/>
            </a:prstGeom>
          </p:spPr>
          <p:txBody>
            <a:bodyPr lIns="50800" tIns="50800" rIns="50800" bIns="50800" rtlCol="0" anchor="ctr"/>
            <a:lstStyle/>
            <a:p>
              <a:pPr algn="ctr">
                <a:lnSpc>
                  <a:spcPts val="3456"/>
                </a:lnSpc>
              </a:pPr>
              <a:r>
                <a:rPr lang="en-US" sz="2468">
                  <a:solidFill>
                    <a:srgbClr val="FFFFFF"/>
                  </a:solidFill>
                  <a:latin typeface="Poppins Bold"/>
                </a:rPr>
                <a:t>0.50</a:t>
              </a:r>
            </a:p>
          </p:txBody>
        </p:sp>
      </p:grpSp>
      <p:grpSp>
        <p:nvGrpSpPr>
          <p:cNvPr id="53" name="Group 53"/>
          <p:cNvGrpSpPr/>
          <p:nvPr/>
        </p:nvGrpSpPr>
        <p:grpSpPr>
          <a:xfrm>
            <a:off x="9524768" y="4041981"/>
            <a:ext cx="905246" cy="1013138"/>
            <a:chOff x="0" y="15524"/>
            <a:chExt cx="698500" cy="781751"/>
          </a:xfrm>
        </p:grpSpPr>
        <p:sp>
          <p:nvSpPr>
            <p:cNvPr id="54" name="Freeform 54"/>
            <p:cNvSpPr/>
            <p:nvPr/>
          </p:nvSpPr>
          <p:spPr>
            <a:xfrm>
              <a:off x="0" y="15524"/>
              <a:ext cx="698500" cy="781751"/>
            </a:xfrm>
            <a:custGeom>
              <a:avLst/>
              <a:gdLst/>
              <a:ahLst/>
              <a:cxnLst/>
              <a:rect l="l" t="t" r="r" b="b"/>
              <a:pathLst>
                <a:path w="698500" h="781751">
                  <a:moveTo>
                    <a:pt x="419129" y="25133"/>
                  </a:moveTo>
                  <a:lnTo>
                    <a:pt x="628621" y="147019"/>
                  </a:lnTo>
                  <a:cubicBezTo>
                    <a:pt x="671885" y="172191"/>
                    <a:pt x="698500" y="218468"/>
                    <a:pt x="698500" y="268522"/>
                  </a:cubicBezTo>
                  <a:lnTo>
                    <a:pt x="698500" y="513230"/>
                  </a:lnTo>
                  <a:cubicBezTo>
                    <a:pt x="698500" y="563284"/>
                    <a:pt x="671885" y="609561"/>
                    <a:pt x="628621" y="634733"/>
                  </a:cubicBezTo>
                  <a:lnTo>
                    <a:pt x="419129" y="756619"/>
                  </a:lnTo>
                  <a:cubicBezTo>
                    <a:pt x="375933" y="781752"/>
                    <a:pt x="322567" y="781752"/>
                    <a:pt x="279371" y="756619"/>
                  </a:cubicBezTo>
                  <a:lnTo>
                    <a:pt x="69879" y="634733"/>
                  </a:lnTo>
                  <a:cubicBezTo>
                    <a:pt x="26615" y="609561"/>
                    <a:pt x="0" y="563284"/>
                    <a:pt x="0" y="513230"/>
                  </a:cubicBezTo>
                  <a:lnTo>
                    <a:pt x="0" y="268522"/>
                  </a:lnTo>
                  <a:cubicBezTo>
                    <a:pt x="0" y="218468"/>
                    <a:pt x="26615" y="172191"/>
                    <a:pt x="69879" y="147019"/>
                  </a:cubicBezTo>
                  <a:lnTo>
                    <a:pt x="279371" y="25133"/>
                  </a:lnTo>
                  <a:cubicBezTo>
                    <a:pt x="322567" y="0"/>
                    <a:pt x="375933" y="0"/>
                    <a:pt x="419129" y="25133"/>
                  </a:cubicBezTo>
                  <a:close/>
                </a:path>
              </a:pathLst>
            </a:custGeom>
            <a:solidFill>
              <a:srgbClr val="8B0606"/>
            </a:solidFill>
            <a:ln cap="sq">
              <a:noFill/>
              <a:prstDash val="solid"/>
              <a:miter/>
            </a:ln>
          </p:spPr>
          <p:txBody>
            <a:bodyPr/>
            <a:lstStyle/>
            <a:p>
              <a:endParaRPr lang="en-US"/>
            </a:p>
          </p:txBody>
        </p:sp>
        <p:sp>
          <p:nvSpPr>
            <p:cNvPr id="55" name="TextBox 55"/>
            <p:cNvSpPr txBox="1"/>
            <p:nvPr/>
          </p:nvSpPr>
          <p:spPr>
            <a:xfrm>
              <a:off x="0" y="63500"/>
              <a:ext cx="698500" cy="609600"/>
            </a:xfrm>
            <a:prstGeom prst="rect">
              <a:avLst/>
            </a:prstGeom>
          </p:spPr>
          <p:txBody>
            <a:bodyPr lIns="50800" tIns="50800" rIns="50800" bIns="50800" rtlCol="0" anchor="ctr"/>
            <a:lstStyle/>
            <a:p>
              <a:pPr algn="ctr">
                <a:lnSpc>
                  <a:spcPts val="3456"/>
                </a:lnSpc>
              </a:pPr>
              <a:r>
                <a:rPr lang="en-US" sz="2468">
                  <a:solidFill>
                    <a:srgbClr val="FFFFFF"/>
                  </a:solidFill>
                  <a:latin typeface="Poppins Bold"/>
                </a:rPr>
                <a:t>0.50</a:t>
              </a:r>
            </a:p>
          </p:txBody>
        </p:sp>
      </p:grpSp>
      <p:grpSp>
        <p:nvGrpSpPr>
          <p:cNvPr id="56" name="Group 56"/>
          <p:cNvGrpSpPr/>
          <p:nvPr/>
        </p:nvGrpSpPr>
        <p:grpSpPr>
          <a:xfrm>
            <a:off x="9524768" y="5261210"/>
            <a:ext cx="905246" cy="1013138"/>
            <a:chOff x="0" y="15524"/>
            <a:chExt cx="698500" cy="781751"/>
          </a:xfrm>
        </p:grpSpPr>
        <p:sp>
          <p:nvSpPr>
            <p:cNvPr id="57" name="Freeform 57"/>
            <p:cNvSpPr/>
            <p:nvPr/>
          </p:nvSpPr>
          <p:spPr>
            <a:xfrm>
              <a:off x="0" y="15524"/>
              <a:ext cx="698500" cy="781751"/>
            </a:xfrm>
            <a:custGeom>
              <a:avLst/>
              <a:gdLst/>
              <a:ahLst/>
              <a:cxnLst/>
              <a:rect l="l" t="t" r="r" b="b"/>
              <a:pathLst>
                <a:path w="698500" h="781751">
                  <a:moveTo>
                    <a:pt x="419129" y="25133"/>
                  </a:moveTo>
                  <a:lnTo>
                    <a:pt x="628621" y="147019"/>
                  </a:lnTo>
                  <a:cubicBezTo>
                    <a:pt x="671885" y="172191"/>
                    <a:pt x="698500" y="218468"/>
                    <a:pt x="698500" y="268522"/>
                  </a:cubicBezTo>
                  <a:lnTo>
                    <a:pt x="698500" y="513230"/>
                  </a:lnTo>
                  <a:cubicBezTo>
                    <a:pt x="698500" y="563284"/>
                    <a:pt x="671885" y="609561"/>
                    <a:pt x="628621" y="634733"/>
                  </a:cubicBezTo>
                  <a:lnTo>
                    <a:pt x="419129" y="756619"/>
                  </a:lnTo>
                  <a:cubicBezTo>
                    <a:pt x="375933" y="781752"/>
                    <a:pt x="322567" y="781752"/>
                    <a:pt x="279371" y="756619"/>
                  </a:cubicBezTo>
                  <a:lnTo>
                    <a:pt x="69879" y="634733"/>
                  </a:lnTo>
                  <a:cubicBezTo>
                    <a:pt x="26615" y="609561"/>
                    <a:pt x="0" y="563284"/>
                    <a:pt x="0" y="513230"/>
                  </a:cubicBezTo>
                  <a:lnTo>
                    <a:pt x="0" y="268522"/>
                  </a:lnTo>
                  <a:cubicBezTo>
                    <a:pt x="0" y="218468"/>
                    <a:pt x="26615" y="172191"/>
                    <a:pt x="69879" y="147019"/>
                  </a:cubicBezTo>
                  <a:lnTo>
                    <a:pt x="279371" y="25133"/>
                  </a:lnTo>
                  <a:cubicBezTo>
                    <a:pt x="322567" y="0"/>
                    <a:pt x="375933" y="0"/>
                    <a:pt x="419129" y="25133"/>
                  </a:cubicBezTo>
                  <a:close/>
                </a:path>
              </a:pathLst>
            </a:custGeom>
            <a:solidFill>
              <a:srgbClr val="A80707"/>
            </a:solidFill>
            <a:ln cap="sq">
              <a:noFill/>
              <a:prstDash val="solid"/>
              <a:miter/>
            </a:ln>
          </p:spPr>
          <p:txBody>
            <a:bodyPr/>
            <a:lstStyle/>
            <a:p>
              <a:endParaRPr lang="en-US"/>
            </a:p>
          </p:txBody>
        </p:sp>
        <p:sp>
          <p:nvSpPr>
            <p:cNvPr id="58" name="TextBox 58"/>
            <p:cNvSpPr txBox="1"/>
            <p:nvPr/>
          </p:nvSpPr>
          <p:spPr>
            <a:xfrm>
              <a:off x="0" y="63500"/>
              <a:ext cx="698500" cy="609600"/>
            </a:xfrm>
            <a:prstGeom prst="rect">
              <a:avLst/>
            </a:prstGeom>
          </p:spPr>
          <p:txBody>
            <a:bodyPr lIns="50800" tIns="50800" rIns="50800" bIns="50800" rtlCol="0" anchor="ctr"/>
            <a:lstStyle/>
            <a:p>
              <a:pPr algn="ctr">
                <a:lnSpc>
                  <a:spcPts val="3456"/>
                </a:lnSpc>
              </a:pPr>
              <a:r>
                <a:rPr lang="en-US" sz="2468">
                  <a:solidFill>
                    <a:srgbClr val="FFFFFF"/>
                  </a:solidFill>
                  <a:latin typeface="Poppins Bold"/>
                </a:rPr>
                <a:t>0.50</a:t>
              </a:r>
            </a:p>
          </p:txBody>
        </p:sp>
      </p:grpSp>
      <p:grpSp>
        <p:nvGrpSpPr>
          <p:cNvPr id="59" name="Group 59"/>
          <p:cNvGrpSpPr/>
          <p:nvPr/>
        </p:nvGrpSpPr>
        <p:grpSpPr>
          <a:xfrm>
            <a:off x="9524768" y="6464554"/>
            <a:ext cx="905246" cy="1013138"/>
            <a:chOff x="0" y="15524"/>
            <a:chExt cx="698500" cy="781751"/>
          </a:xfrm>
        </p:grpSpPr>
        <p:sp>
          <p:nvSpPr>
            <p:cNvPr id="60" name="Freeform 60"/>
            <p:cNvSpPr/>
            <p:nvPr/>
          </p:nvSpPr>
          <p:spPr>
            <a:xfrm>
              <a:off x="0" y="15524"/>
              <a:ext cx="698500" cy="781751"/>
            </a:xfrm>
            <a:custGeom>
              <a:avLst/>
              <a:gdLst/>
              <a:ahLst/>
              <a:cxnLst/>
              <a:rect l="l" t="t" r="r" b="b"/>
              <a:pathLst>
                <a:path w="698500" h="781751">
                  <a:moveTo>
                    <a:pt x="419129" y="25133"/>
                  </a:moveTo>
                  <a:lnTo>
                    <a:pt x="628621" y="147019"/>
                  </a:lnTo>
                  <a:cubicBezTo>
                    <a:pt x="671885" y="172191"/>
                    <a:pt x="698500" y="218468"/>
                    <a:pt x="698500" y="268522"/>
                  </a:cubicBezTo>
                  <a:lnTo>
                    <a:pt x="698500" y="513230"/>
                  </a:lnTo>
                  <a:cubicBezTo>
                    <a:pt x="698500" y="563284"/>
                    <a:pt x="671885" y="609561"/>
                    <a:pt x="628621" y="634733"/>
                  </a:cubicBezTo>
                  <a:lnTo>
                    <a:pt x="419129" y="756619"/>
                  </a:lnTo>
                  <a:cubicBezTo>
                    <a:pt x="375933" y="781752"/>
                    <a:pt x="322567" y="781752"/>
                    <a:pt x="279371" y="756619"/>
                  </a:cubicBezTo>
                  <a:lnTo>
                    <a:pt x="69879" y="634733"/>
                  </a:lnTo>
                  <a:cubicBezTo>
                    <a:pt x="26615" y="609561"/>
                    <a:pt x="0" y="563284"/>
                    <a:pt x="0" y="513230"/>
                  </a:cubicBezTo>
                  <a:lnTo>
                    <a:pt x="0" y="268522"/>
                  </a:lnTo>
                  <a:cubicBezTo>
                    <a:pt x="0" y="218468"/>
                    <a:pt x="26615" y="172191"/>
                    <a:pt x="69879" y="147019"/>
                  </a:cubicBezTo>
                  <a:lnTo>
                    <a:pt x="279371" y="25133"/>
                  </a:lnTo>
                  <a:cubicBezTo>
                    <a:pt x="322567" y="0"/>
                    <a:pt x="375933" y="0"/>
                    <a:pt x="419129" y="25133"/>
                  </a:cubicBezTo>
                  <a:close/>
                </a:path>
              </a:pathLst>
            </a:custGeom>
            <a:solidFill>
              <a:srgbClr val="CD0909"/>
            </a:solidFill>
            <a:ln cap="sq">
              <a:noFill/>
              <a:prstDash val="solid"/>
              <a:miter/>
            </a:ln>
          </p:spPr>
          <p:txBody>
            <a:bodyPr/>
            <a:lstStyle/>
            <a:p>
              <a:endParaRPr lang="en-US"/>
            </a:p>
          </p:txBody>
        </p:sp>
        <p:sp>
          <p:nvSpPr>
            <p:cNvPr id="61" name="TextBox 61"/>
            <p:cNvSpPr txBox="1"/>
            <p:nvPr/>
          </p:nvSpPr>
          <p:spPr>
            <a:xfrm>
              <a:off x="0" y="63500"/>
              <a:ext cx="698500" cy="609600"/>
            </a:xfrm>
            <a:prstGeom prst="rect">
              <a:avLst/>
            </a:prstGeom>
          </p:spPr>
          <p:txBody>
            <a:bodyPr lIns="50800" tIns="50800" rIns="50800" bIns="50800" rtlCol="0" anchor="ctr"/>
            <a:lstStyle/>
            <a:p>
              <a:pPr algn="ctr">
                <a:lnSpc>
                  <a:spcPts val="3456"/>
                </a:lnSpc>
              </a:pPr>
              <a:r>
                <a:rPr lang="en-US" sz="2468">
                  <a:solidFill>
                    <a:srgbClr val="FFFFFF"/>
                  </a:solidFill>
                  <a:latin typeface="Poppins Bold"/>
                </a:rPr>
                <a:t>7.5</a:t>
              </a:r>
            </a:p>
          </p:txBody>
        </p:sp>
      </p:grpSp>
      <p:sp>
        <p:nvSpPr>
          <p:cNvPr id="62" name="TextBox 62"/>
          <p:cNvSpPr txBox="1"/>
          <p:nvPr/>
        </p:nvSpPr>
        <p:spPr>
          <a:xfrm>
            <a:off x="10534789" y="3139180"/>
            <a:ext cx="3660468" cy="451648"/>
          </a:xfrm>
          <a:prstGeom prst="rect">
            <a:avLst/>
          </a:prstGeom>
        </p:spPr>
        <p:txBody>
          <a:bodyPr lIns="0" tIns="0" rIns="0" bIns="0" rtlCol="0" anchor="t">
            <a:spAutoFit/>
          </a:bodyPr>
          <a:lstStyle/>
          <a:p>
            <a:pPr>
              <a:lnSpc>
                <a:spcPts val="3456"/>
              </a:lnSpc>
              <a:spcBef>
                <a:spcPct val="0"/>
              </a:spcBef>
            </a:pPr>
            <a:r>
              <a:rPr lang="en-US" sz="2468">
                <a:solidFill>
                  <a:srgbClr val="000000"/>
                </a:solidFill>
                <a:latin typeface="Poppins Bold"/>
              </a:rPr>
              <a:t>PERSONAL WELLNESS</a:t>
            </a:r>
          </a:p>
        </p:txBody>
      </p:sp>
      <p:sp>
        <p:nvSpPr>
          <p:cNvPr id="63" name="TextBox 63"/>
          <p:cNvSpPr txBox="1"/>
          <p:nvPr/>
        </p:nvSpPr>
        <p:spPr>
          <a:xfrm>
            <a:off x="10515739" y="4284627"/>
            <a:ext cx="5504854" cy="451648"/>
          </a:xfrm>
          <a:prstGeom prst="rect">
            <a:avLst/>
          </a:prstGeom>
        </p:spPr>
        <p:txBody>
          <a:bodyPr lIns="0" tIns="0" rIns="0" bIns="0" rtlCol="0" anchor="t">
            <a:spAutoFit/>
          </a:bodyPr>
          <a:lstStyle/>
          <a:p>
            <a:pPr>
              <a:lnSpc>
                <a:spcPts val="3456"/>
              </a:lnSpc>
              <a:spcBef>
                <a:spcPct val="0"/>
              </a:spcBef>
            </a:pPr>
            <a:r>
              <a:rPr lang="en-US" sz="2468">
                <a:solidFill>
                  <a:srgbClr val="000000"/>
                </a:solidFill>
                <a:latin typeface="Poppins Bold"/>
              </a:rPr>
              <a:t>PHYSICAL EDUCATION</a:t>
            </a:r>
          </a:p>
        </p:txBody>
      </p:sp>
      <p:sp>
        <p:nvSpPr>
          <p:cNvPr id="64" name="TextBox 64"/>
          <p:cNvSpPr txBox="1"/>
          <p:nvPr/>
        </p:nvSpPr>
        <p:spPr>
          <a:xfrm>
            <a:off x="10591939" y="5502639"/>
            <a:ext cx="3660468" cy="451648"/>
          </a:xfrm>
          <a:prstGeom prst="rect">
            <a:avLst/>
          </a:prstGeom>
        </p:spPr>
        <p:txBody>
          <a:bodyPr lIns="0" tIns="0" rIns="0" bIns="0" rtlCol="0" anchor="t">
            <a:spAutoFit/>
          </a:bodyPr>
          <a:lstStyle/>
          <a:p>
            <a:pPr>
              <a:lnSpc>
                <a:spcPts val="3456"/>
              </a:lnSpc>
              <a:spcBef>
                <a:spcPct val="0"/>
              </a:spcBef>
            </a:pPr>
            <a:r>
              <a:rPr lang="en-US" sz="2468">
                <a:solidFill>
                  <a:srgbClr val="000000"/>
                </a:solidFill>
                <a:latin typeface="Poppins Bold"/>
              </a:rPr>
              <a:t>TECHNOLOGY</a:t>
            </a:r>
          </a:p>
        </p:txBody>
      </p:sp>
      <p:sp>
        <p:nvSpPr>
          <p:cNvPr id="65" name="TextBox 65"/>
          <p:cNvSpPr txBox="1"/>
          <p:nvPr/>
        </p:nvSpPr>
        <p:spPr>
          <a:xfrm>
            <a:off x="10591939" y="6707199"/>
            <a:ext cx="3660468" cy="451648"/>
          </a:xfrm>
          <a:prstGeom prst="rect">
            <a:avLst/>
          </a:prstGeom>
        </p:spPr>
        <p:txBody>
          <a:bodyPr lIns="0" tIns="0" rIns="0" bIns="0" rtlCol="0" anchor="t">
            <a:spAutoFit/>
          </a:bodyPr>
          <a:lstStyle/>
          <a:p>
            <a:pPr>
              <a:lnSpc>
                <a:spcPts val="3456"/>
              </a:lnSpc>
              <a:spcBef>
                <a:spcPct val="0"/>
              </a:spcBef>
            </a:pPr>
            <a:r>
              <a:rPr lang="en-US" sz="2468">
                <a:solidFill>
                  <a:srgbClr val="000000"/>
                </a:solidFill>
                <a:latin typeface="Poppins Bold"/>
              </a:rPr>
              <a:t>ELECTIVES</a:t>
            </a:r>
          </a:p>
        </p:txBody>
      </p:sp>
      <p:grpSp>
        <p:nvGrpSpPr>
          <p:cNvPr id="66" name="Group 66"/>
          <p:cNvGrpSpPr/>
          <p:nvPr/>
        </p:nvGrpSpPr>
        <p:grpSpPr>
          <a:xfrm>
            <a:off x="9284770" y="7669121"/>
            <a:ext cx="6735823" cy="1337737"/>
            <a:chOff x="0" y="-57150"/>
            <a:chExt cx="1682921" cy="334228"/>
          </a:xfrm>
        </p:grpSpPr>
        <p:sp>
          <p:nvSpPr>
            <p:cNvPr id="67" name="Freeform 67"/>
            <p:cNvSpPr/>
            <p:nvPr/>
          </p:nvSpPr>
          <p:spPr>
            <a:xfrm>
              <a:off x="0" y="0"/>
              <a:ext cx="1682921" cy="277078"/>
            </a:xfrm>
            <a:custGeom>
              <a:avLst/>
              <a:gdLst/>
              <a:ahLst/>
              <a:cxnLst/>
              <a:rect l="l" t="t" r="r" b="b"/>
              <a:pathLst>
                <a:path w="1682921" h="277078">
                  <a:moveTo>
                    <a:pt x="0" y="0"/>
                  </a:moveTo>
                  <a:lnTo>
                    <a:pt x="1682921" y="0"/>
                  </a:lnTo>
                  <a:lnTo>
                    <a:pt x="1682921" y="277078"/>
                  </a:lnTo>
                  <a:lnTo>
                    <a:pt x="0" y="277078"/>
                  </a:lnTo>
                  <a:close/>
                </a:path>
              </a:pathLst>
            </a:custGeom>
            <a:solidFill>
              <a:srgbClr val="8B0606"/>
            </a:solidFill>
          </p:spPr>
          <p:txBody>
            <a:bodyPr/>
            <a:lstStyle/>
            <a:p>
              <a:endParaRPr lang="en-US"/>
            </a:p>
          </p:txBody>
        </p:sp>
        <p:sp>
          <p:nvSpPr>
            <p:cNvPr id="68" name="TextBox 68"/>
            <p:cNvSpPr txBox="1"/>
            <p:nvPr/>
          </p:nvSpPr>
          <p:spPr>
            <a:xfrm>
              <a:off x="0" y="-57150"/>
              <a:ext cx="1682921" cy="334228"/>
            </a:xfrm>
            <a:prstGeom prst="rect">
              <a:avLst/>
            </a:prstGeom>
          </p:spPr>
          <p:txBody>
            <a:bodyPr lIns="50800" tIns="50800" rIns="50800" bIns="50800" rtlCol="0" anchor="ctr"/>
            <a:lstStyle/>
            <a:p>
              <a:pPr algn="ctr">
                <a:lnSpc>
                  <a:spcPts val="4855"/>
                </a:lnSpc>
              </a:pPr>
              <a:r>
                <a:rPr lang="en-US" sz="3468">
                  <a:solidFill>
                    <a:srgbClr val="FFFFFF"/>
                  </a:solidFill>
                  <a:latin typeface="Canva Sans Bold"/>
                </a:rPr>
                <a:t>Total Credits: 26</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532372"/>
            <a:ext cx="8941480" cy="5146056"/>
          </a:xfrm>
          <a:prstGeom prst="rect">
            <a:avLst/>
          </a:prstGeom>
        </p:spPr>
        <p:txBody>
          <a:bodyPr lIns="0" tIns="0" rIns="0" bIns="0" rtlCol="0" anchor="t">
            <a:spAutoFit/>
          </a:bodyPr>
          <a:lstStyle/>
          <a:p>
            <a:pPr algn="just">
              <a:lnSpc>
                <a:spcPts val="4059"/>
              </a:lnSpc>
            </a:pPr>
            <a:r>
              <a:rPr lang="en-US" sz="2899">
                <a:solidFill>
                  <a:srgbClr val="000000"/>
                </a:solidFill>
                <a:latin typeface="Poppins"/>
              </a:rPr>
              <a:t>Students will take the following Keystone Exams: </a:t>
            </a:r>
          </a:p>
          <a:p>
            <a:pPr marL="625973" lvl="1" indent="-312986" algn="just">
              <a:lnSpc>
                <a:spcPts val="4059"/>
              </a:lnSpc>
              <a:buFont typeface="Arial"/>
              <a:buChar char="•"/>
            </a:pPr>
            <a:r>
              <a:rPr lang="en-US" sz="2899">
                <a:solidFill>
                  <a:srgbClr val="000000"/>
                </a:solidFill>
                <a:latin typeface="Poppins"/>
              </a:rPr>
              <a:t>Algebra I </a:t>
            </a:r>
          </a:p>
          <a:p>
            <a:pPr marL="625973" lvl="1" indent="-312986" algn="just">
              <a:lnSpc>
                <a:spcPts val="4059"/>
              </a:lnSpc>
              <a:buFont typeface="Arial"/>
              <a:buChar char="•"/>
            </a:pPr>
            <a:r>
              <a:rPr lang="en-US" sz="2899">
                <a:solidFill>
                  <a:srgbClr val="000000"/>
                </a:solidFill>
                <a:latin typeface="Poppins"/>
              </a:rPr>
              <a:t>Biology </a:t>
            </a:r>
          </a:p>
          <a:p>
            <a:pPr marL="625973" lvl="1" indent="-312986" algn="just">
              <a:lnSpc>
                <a:spcPts val="4059"/>
              </a:lnSpc>
              <a:buFont typeface="Arial"/>
              <a:buChar char="•"/>
            </a:pPr>
            <a:r>
              <a:rPr lang="en-US" sz="2899">
                <a:solidFill>
                  <a:srgbClr val="000000"/>
                </a:solidFill>
                <a:latin typeface="Poppins"/>
              </a:rPr>
              <a:t>Literature </a:t>
            </a:r>
          </a:p>
          <a:p>
            <a:pPr>
              <a:lnSpc>
                <a:spcPts val="4059"/>
              </a:lnSpc>
            </a:pPr>
            <a:endParaRPr lang="en-US" sz="2899">
              <a:solidFill>
                <a:srgbClr val="000000"/>
              </a:solidFill>
              <a:latin typeface="Poppins"/>
            </a:endParaRPr>
          </a:p>
          <a:p>
            <a:pPr algn="just">
              <a:lnSpc>
                <a:spcPts val="4059"/>
              </a:lnSpc>
            </a:pPr>
            <a:r>
              <a:rPr lang="en-US" sz="2899">
                <a:solidFill>
                  <a:srgbClr val="000000"/>
                </a:solidFill>
                <a:latin typeface="Poppins"/>
              </a:rPr>
              <a:t>Each exam will be taken upon completion of the related course: </a:t>
            </a:r>
          </a:p>
          <a:p>
            <a:pPr marL="625973" lvl="1" indent="-312986" algn="just">
              <a:lnSpc>
                <a:spcPts val="4059"/>
              </a:lnSpc>
              <a:buFont typeface="Arial"/>
              <a:buChar char="•"/>
            </a:pPr>
            <a:r>
              <a:rPr lang="en-US" sz="2899">
                <a:solidFill>
                  <a:srgbClr val="000000"/>
                </a:solidFill>
                <a:latin typeface="Poppins"/>
              </a:rPr>
              <a:t>Algebra I (8th or 9th grade) </a:t>
            </a:r>
          </a:p>
          <a:p>
            <a:pPr marL="625973" lvl="1" indent="-312986" algn="just">
              <a:lnSpc>
                <a:spcPts val="4059"/>
              </a:lnSpc>
              <a:buFont typeface="Arial"/>
              <a:buChar char="•"/>
            </a:pPr>
            <a:r>
              <a:rPr lang="en-US" sz="2899">
                <a:solidFill>
                  <a:srgbClr val="000000"/>
                </a:solidFill>
                <a:latin typeface="Poppins"/>
              </a:rPr>
              <a:t>Biology (8th or 9th grade) </a:t>
            </a:r>
          </a:p>
          <a:p>
            <a:pPr marL="625973" lvl="1" indent="-312986" algn="just">
              <a:lnSpc>
                <a:spcPts val="4059"/>
              </a:lnSpc>
              <a:buFont typeface="Arial"/>
              <a:buChar char="•"/>
            </a:pPr>
            <a:r>
              <a:rPr lang="en-US" sz="2899">
                <a:solidFill>
                  <a:srgbClr val="000000"/>
                </a:solidFill>
                <a:latin typeface="Poppins"/>
              </a:rPr>
              <a:t>Literature (10th grade) </a:t>
            </a:r>
          </a:p>
        </p:txBody>
      </p:sp>
      <p:grpSp>
        <p:nvGrpSpPr>
          <p:cNvPr id="3" name="Group 3"/>
          <p:cNvGrpSpPr/>
          <p:nvPr/>
        </p:nvGrpSpPr>
        <p:grpSpPr>
          <a:xfrm>
            <a:off x="10665505" y="1222479"/>
            <a:ext cx="6638711" cy="7586036"/>
            <a:chOff x="0" y="7313"/>
            <a:chExt cx="698500" cy="798174"/>
          </a:xfrm>
        </p:grpSpPr>
        <p:sp>
          <p:nvSpPr>
            <p:cNvPr id="4" name="Freeform 4"/>
            <p:cNvSpPr/>
            <p:nvPr/>
          </p:nvSpPr>
          <p:spPr>
            <a:xfrm>
              <a:off x="0" y="7313"/>
              <a:ext cx="698500" cy="798174"/>
            </a:xfrm>
            <a:custGeom>
              <a:avLst/>
              <a:gdLst/>
              <a:ahLst/>
              <a:cxnLst/>
              <a:rect l="l" t="t" r="r" b="b"/>
              <a:pathLst>
                <a:path w="698500" h="798174">
                  <a:moveTo>
                    <a:pt x="382167" y="11839"/>
                  </a:moveTo>
                  <a:lnTo>
                    <a:pt x="665583" y="176735"/>
                  </a:lnTo>
                  <a:cubicBezTo>
                    <a:pt x="685963" y="188593"/>
                    <a:pt x="698500" y="210392"/>
                    <a:pt x="698500" y="233970"/>
                  </a:cubicBezTo>
                  <a:lnTo>
                    <a:pt x="698500" y="564204"/>
                  </a:lnTo>
                  <a:cubicBezTo>
                    <a:pt x="698500" y="587782"/>
                    <a:pt x="685963" y="609581"/>
                    <a:pt x="665583" y="621439"/>
                  </a:cubicBezTo>
                  <a:lnTo>
                    <a:pt x="382167" y="786335"/>
                  </a:lnTo>
                  <a:cubicBezTo>
                    <a:pt x="361819" y="798174"/>
                    <a:pt x="336681" y="798174"/>
                    <a:pt x="316333" y="786335"/>
                  </a:cubicBezTo>
                  <a:lnTo>
                    <a:pt x="32917" y="621439"/>
                  </a:lnTo>
                  <a:cubicBezTo>
                    <a:pt x="12537" y="609581"/>
                    <a:pt x="0" y="587782"/>
                    <a:pt x="0" y="564204"/>
                  </a:cubicBezTo>
                  <a:lnTo>
                    <a:pt x="0" y="233970"/>
                  </a:lnTo>
                  <a:cubicBezTo>
                    <a:pt x="0" y="210392"/>
                    <a:pt x="12537" y="188593"/>
                    <a:pt x="32917" y="176735"/>
                  </a:cubicBezTo>
                  <a:lnTo>
                    <a:pt x="316333" y="11839"/>
                  </a:lnTo>
                  <a:cubicBezTo>
                    <a:pt x="336681" y="0"/>
                    <a:pt x="361819" y="0"/>
                    <a:pt x="382167" y="11839"/>
                  </a:cubicBezTo>
                  <a:close/>
                </a:path>
              </a:pathLst>
            </a:custGeom>
            <a:solidFill>
              <a:srgbClr val="000000">
                <a:alpha val="0"/>
              </a:srgbClr>
            </a:solidFill>
            <a:ln w="57150" cap="rnd">
              <a:solidFill>
                <a:srgbClr val="8B0606"/>
              </a:solidFill>
              <a:prstDash val="solid"/>
              <a:round/>
            </a:ln>
          </p:spPr>
          <p:txBody>
            <a:bodyPr/>
            <a:lstStyle/>
            <a:p>
              <a:endParaRPr lang="en-US"/>
            </a:p>
          </p:txBody>
        </p:sp>
        <p:sp>
          <p:nvSpPr>
            <p:cNvPr id="5" name="TextBox 5"/>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6" name="Group 6"/>
          <p:cNvGrpSpPr/>
          <p:nvPr/>
        </p:nvGrpSpPr>
        <p:grpSpPr>
          <a:xfrm>
            <a:off x="10870711" y="1461265"/>
            <a:ext cx="6228299" cy="7108464"/>
            <a:chOff x="0" y="7795"/>
            <a:chExt cx="698500" cy="797210"/>
          </a:xfrm>
        </p:grpSpPr>
        <p:sp>
          <p:nvSpPr>
            <p:cNvPr id="7" name="Freeform 7"/>
            <p:cNvSpPr/>
            <p:nvPr/>
          </p:nvSpPr>
          <p:spPr>
            <a:xfrm>
              <a:off x="0" y="7795"/>
              <a:ext cx="698500" cy="797210"/>
            </a:xfrm>
            <a:custGeom>
              <a:avLst/>
              <a:gdLst/>
              <a:ahLst/>
              <a:cxnLst/>
              <a:rect l="l" t="t" r="r" b="b"/>
              <a:pathLst>
                <a:path w="698500" h="797210">
                  <a:moveTo>
                    <a:pt x="384336" y="12619"/>
                  </a:moveTo>
                  <a:lnTo>
                    <a:pt x="663414" y="174991"/>
                  </a:lnTo>
                  <a:cubicBezTo>
                    <a:pt x="685136" y="187630"/>
                    <a:pt x="698500" y="210866"/>
                    <a:pt x="698500" y="235997"/>
                  </a:cubicBezTo>
                  <a:lnTo>
                    <a:pt x="698500" y="561213"/>
                  </a:lnTo>
                  <a:cubicBezTo>
                    <a:pt x="698500" y="586344"/>
                    <a:pt x="685136" y="609580"/>
                    <a:pt x="663414" y="622219"/>
                  </a:cubicBezTo>
                  <a:lnTo>
                    <a:pt x="384336" y="784591"/>
                  </a:lnTo>
                  <a:cubicBezTo>
                    <a:pt x="362647" y="797210"/>
                    <a:pt x="335853" y="797210"/>
                    <a:pt x="314164" y="784591"/>
                  </a:cubicBezTo>
                  <a:lnTo>
                    <a:pt x="35086" y="622219"/>
                  </a:lnTo>
                  <a:cubicBezTo>
                    <a:pt x="13364" y="609580"/>
                    <a:pt x="0" y="586344"/>
                    <a:pt x="0" y="561213"/>
                  </a:cubicBezTo>
                  <a:lnTo>
                    <a:pt x="0" y="235997"/>
                  </a:lnTo>
                  <a:cubicBezTo>
                    <a:pt x="0" y="210866"/>
                    <a:pt x="13364" y="187630"/>
                    <a:pt x="35086" y="174991"/>
                  </a:cubicBezTo>
                  <a:lnTo>
                    <a:pt x="314164" y="12619"/>
                  </a:lnTo>
                  <a:cubicBezTo>
                    <a:pt x="335853" y="0"/>
                    <a:pt x="362647" y="0"/>
                    <a:pt x="384336" y="12619"/>
                  </a:cubicBezTo>
                  <a:close/>
                </a:path>
              </a:pathLst>
            </a:custGeom>
            <a:solidFill>
              <a:srgbClr val="000000"/>
            </a:solidFill>
            <a:ln cap="rnd">
              <a:noFill/>
              <a:prstDash val="solid"/>
              <a:round/>
            </a:ln>
          </p:spPr>
          <p:txBody>
            <a:bodyPr/>
            <a:lstStyle/>
            <a:p>
              <a:endParaRPr lang="en-US"/>
            </a:p>
          </p:txBody>
        </p:sp>
        <p:sp>
          <p:nvSpPr>
            <p:cNvPr id="8" name="TextBox 8"/>
            <p:cNvSpPr txBox="1"/>
            <p:nvPr/>
          </p:nvSpPr>
          <p:spPr>
            <a:xfrm>
              <a:off x="0" y="101600"/>
              <a:ext cx="698500" cy="571500"/>
            </a:xfrm>
            <a:prstGeom prst="rect">
              <a:avLst/>
            </a:prstGeom>
          </p:spPr>
          <p:txBody>
            <a:bodyPr lIns="50800" tIns="50800" rIns="50800" bIns="50800" rtlCol="0" anchor="ctr"/>
            <a:lstStyle/>
            <a:p>
              <a:pPr algn="ctr">
                <a:lnSpc>
                  <a:spcPts val="2756"/>
                </a:lnSpc>
              </a:pPr>
              <a:endParaRPr/>
            </a:p>
          </p:txBody>
        </p:sp>
      </p:grpSp>
      <p:grpSp>
        <p:nvGrpSpPr>
          <p:cNvPr id="9" name="Group 9"/>
          <p:cNvGrpSpPr/>
          <p:nvPr/>
        </p:nvGrpSpPr>
        <p:grpSpPr>
          <a:xfrm>
            <a:off x="11142643" y="1823229"/>
            <a:ext cx="5684548" cy="6384572"/>
            <a:chOff x="0" y="0"/>
            <a:chExt cx="6375527" cy="7160641"/>
          </a:xfrm>
        </p:grpSpPr>
        <p:sp>
          <p:nvSpPr>
            <p:cNvPr id="10" name="Freeform 10"/>
            <p:cNvSpPr/>
            <p:nvPr/>
          </p:nvSpPr>
          <p:spPr>
            <a:xfrm>
              <a:off x="0" y="0"/>
              <a:ext cx="6375527" cy="7160641"/>
            </a:xfrm>
            <a:custGeom>
              <a:avLst/>
              <a:gdLst/>
              <a:ahLst/>
              <a:cxnLst/>
              <a:rect l="l" t="t" r="r" b="b"/>
              <a:pathLst>
                <a:path w="6375527" h="7160641">
                  <a:moveTo>
                    <a:pt x="3205861" y="0"/>
                  </a:moveTo>
                  <a:cubicBezTo>
                    <a:pt x="3078861" y="127"/>
                    <a:pt x="2951861" y="33401"/>
                    <a:pt x="2838450" y="99822"/>
                  </a:cubicBezTo>
                  <a:lnTo>
                    <a:pt x="360172" y="1551559"/>
                  </a:lnTo>
                  <a:cubicBezTo>
                    <a:pt x="137033" y="1682115"/>
                    <a:pt x="0" y="1921256"/>
                    <a:pt x="0" y="2179828"/>
                  </a:cubicBezTo>
                  <a:lnTo>
                    <a:pt x="0" y="4948174"/>
                  </a:lnTo>
                  <a:cubicBezTo>
                    <a:pt x="0" y="5204079"/>
                    <a:pt x="134366" y="5441315"/>
                    <a:pt x="353949" y="5572887"/>
                  </a:cubicBezTo>
                  <a:lnTo>
                    <a:pt x="2832227" y="7057136"/>
                  </a:lnTo>
                  <a:cubicBezTo>
                    <a:pt x="2947416" y="7126097"/>
                    <a:pt x="3076956" y="7160641"/>
                    <a:pt x="3206369" y="7160641"/>
                  </a:cubicBezTo>
                  <a:cubicBezTo>
                    <a:pt x="3337306" y="7160641"/>
                    <a:pt x="3468116" y="7125462"/>
                    <a:pt x="3584194" y="7054977"/>
                  </a:cubicBezTo>
                  <a:lnTo>
                    <a:pt x="6025134" y="5573522"/>
                  </a:lnTo>
                  <a:cubicBezTo>
                    <a:pt x="6242685" y="5441442"/>
                    <a:pt x="6375527" y="5205476"/>
                    <a:pt x="6375527" y="4951095"/>
                  </a:cubicBezTo>
                  <a:lnTo>
                    <a:pt x="6375527" y="2177034"/>
                  </a:lnTo>
                  <a:cubicBezTo>
                    <a:pt x="6375527" y="1919986"/>
                    <a:pt x="6240018" y="1682115"/>
                    <a:pt x="6019038" y="1550924"/>
                  </a:cubicBezTo>
                  <a:lnTo>
                    <a:pt x="3578098" y="101981"/>
                  </a:lnTo>
                  <a:cubicBezTo>
                    <a:pt x="3463798" y="34036"/>
                    <a:pt x="3335401" y="127"/>
                    <a:pt x="3207004" y="0"/>
                  </a:cubicBezTo>
                  <a:close/>
                </a:path>
              </a:pathLst>
            </a:custGeom>
            <a:blipFill>
              <a:blip r:embed="rId2"/>
              <a:stretch>
                <a:fillRect l="-20579" r="-47997"/>
              </a:stretch>
            </a:blipFill>
          </p:spPr>
          <p:txBody>
            <a:bodyPr/>
            <a:lstStyle/>
            <a:p>
              <a:endParaRPr lang="en-US"/>
            </a:p>
          </p:txBody>
        </p:sp>
      </p:grpSp>
      <p:sp>
        <p:nvSpPr>
          <p:cNvPr id="11" name="Freeform 11"/>
          <p:cNvSpPr/>
          <p:nvPr/>
        </p:nvSpPr>
        <p:spPr>
          <a:xfrm rot="1868917">
            <a:off x="11195644" y="7433735"/>
            <a:ext cx="2652866" cy="126011"/>
          </a:xfrm>
          <a:custGeom>
            <a:avLst/>
            <a:gdLst/>
            <a:ahLst/>
            <a:cxnLst/>
            <a:rect l="l" t="t" r="r" b="b"/>
            <a:pathLst>
              <a:path w="2652866" h="126011">
                <a:moveTo>
                  <a:pt x="0" y="0"/>
                </a:moveTo>
                <a:lnTo>
                  <a:pt x="2652866" y="0"/>
                </a:lnTo>
                <a:lnTo>
                  <a:pt x="2652866" y="126011"/>
                </a:lnTo>
                <a:lnTo>
                  <a:pt x="0" y="126011"/>
                </a:lnTo>
                <a:lnTo>
                  <a:pt x="0" y="0"/>
                </a:lnTo>
                <a:close/>
              </a:path>
            </a:pathLst>
          </a:custGeom>
          <a:blipFill>
            <a:blip r:embed="rId3"/>
            <a:stretch>
              <a:fillRect/>
            </a:stretch>
          </a:blipFill>
        </p:spPr>
        <p:txBody>
          <a:bodyPr/>
          <a:lstStyle/>
          <a:p>
            <a:endParaRPr lang="en-US"/>
          </a:p>
        </p:txBody>
      </p:sp>
      <p:sp>
        <p:nvSpPr>
          <p:cNvPr id="12" name="Freeform 12"/>
          <p:cNvSpPr/>
          <p:nvPr/>
        </p:nvSpPr>
        <p:spPr>
          <a:xfrm rot="-1901483">
            <a:off x="14217599" y="7382780"/>
            <a:ext cx="2652866" cy="126011"/>
          </a:xfrm>
          <a:custGeom>
            <a:avLst/>
            <a:gdLst/>
            <a:ahLst/>
            <a:cxnLst/>
            <a:rect l="l" t="t" r="r" b="b"/>
            <a:pathLst>
              <a:path w="2652866" h="126011">
                <a:moveTo>
                  <a:pt x="0" y="0"/>
                </a:moveTo>
                <a:lnTo>
                  <a:pt x="2652866" y="0"/>
                </a:lnTo>
                <a:lnTo>
                  <a:pt x="2652866" y="126011"/>
                </a:lnTo>
                <a:lnTo>
                  <a:pt x="0" y="126011"/>
                </a:lnTo>
                <a:lnTo>
                  <a:pt x="0" y="0"/>
                </a:lnTo>
                <a:close/>
              </a:path>
            </a:pathLst>
          </a:custGeom>
          <a:blipFill>
            <a:blip r:embed="rId3"/>
            <a:stretch>
              <a:fillRect/>
            </a:stretch>
          </a:blipFill>
        </p:spPr>
        <p:txBody>
          <a:bodyPr/>
          <a:lstStyle/>
          <a:p>
            <a:endParaRPr lang="en-US"/>
          </a:p>
        </p:txBody>
      </p:sp>
      <p:grpSp>
        <p:nvGrpSpPr>
          <p:cNvPr id="13" name="Group 13"/>
          <p:cNvGrpSpPr/>
          <p:nvPr/>
        </p:nvGrpSpPr>
        <p:grpSpPr>
          <a:xfrm>
            <a:off x="10870711" y="7214907"/>
            <a:ext cx="11949847" cy="3367741"/>
            <a:chOff x="0" y="0"/>
            <a:chExt cx="812800" cy="229066"/>
          </a:xfrm>
        </p:grpSpPr>
        <p:sp>
          <p:nvSpPr>
            <p:cNvPr id="14" name="Freeform 14"/>
            <p:cNvSpPr/>
            <p:nvPr/>
          </p:nvSpPr>
          <p:spPr>
            <a:xfrm>
              <a:off x="0" y="0"/>
              <a:ext cx="812800" cy="229066"/>
            </a:xfrm>
            <a:custGeom>
              <a:avLst/>
              <a:gdLst/>
              <a:ahLst/>
              <a:cxnLst/>
              <a:rect l="l" t="t" r="r" b="b"/>
              <a:pathLst>
                <a:path w="812800" h="229066">
                  <a:moveTo>
                    <a:pt x="406400" y="0"/>
                  </a:moveTo>
                  <a:lnTo>
                    <a:pt x="812800" y="229066"/>
                  </a:lnTo>
                  <a:lnTo>
                    <a:pt x="0" y="229066"/>
                  </a:lnTo>
                  <a:lnTo>
                    <a:pt x="406400" y="0"/>
                  </a:lnTo>
                  <a:close/>
                </a:path>
              </a:pathLst>
            </a:custGeom>
            <a:solidFill>
              <a:srgbClr val="CD0909"/>
            </a:solidFill>
          </p:spPr>
          <p:txBody>
            <a:bodyPr/>
            <a:lstStyle/>
            <a:p>
              <a:endParaRPr lang="en-US"/>
            </a:p>
          </p:txBody>
        </p:sp>
        <p:sp>
          <p:nvSpPr>
            <p:cNvPr id="15" name="TextBox 15"/>
            <p:cNvSpPr txBox="1"/>
            <p:nvPr/>
          </p:nvSpPr>
          <p:spPr>
            <a:xfrm>
              <a:off x="127000" y="68252"/>
              <a:ext cx="558800" cy="144452"/>
            </a:xfrm>
            <a:prstGeom prst="rect">
              <a:avLst/>
            </a:prstGeom>
          </p:spPr>
          <p:txBody>
            <a:bodyPr lIns="50800" tIns="50800" rIns="50800" bIns="50800" rtlCol="0" anchor="ctr"/>
            <a:lstStyle/>
            <a:p>
              <a:pPr algn="ctr">
                <a:lnSpc>
                  <a:spcPts val="2756"/>
                </a:lnSpc>
              </a:pPr>
              <a:endParaRPr/>
            </a:p>
          </p:txBody>
        </p:sp>
      </p:grpSp>
      <p:sp>
        <p:nvSpPr>
          <p:cNvPr id="16" name="TextBox 16"/>
          <p:cNvSpPr txBox="1"/>
          <p:nvPr/>
        </p:nvSpPr>
        <p:spPr>
          <a:xfrm>
            <a:off x="1028700" y="1272353"/>
            <a:ext cx="7497789" cy="1063652"/>
          </a:xfrm>
          <a:prstGeom prst="rect">
            <a:avLst/>
          </a:prstGeom>
        </p:spPr>
        <p:txBody>
          <a:bodyPr lIns="0" tIns="0" rIns="0" bIns="0" rtlCol="0" anchor="t">
            <a:spAutoFit/>
          </a:bodyPr>
          <a:lstStyle/>
          <a:p>
            <a:pPr>
              <a:lnSpc>
                <a:spcPts val="8564"/>
              </a:lnSpc>
            </a:pPr>
            <a:r>
              <a:rPr lang="en-US" sz="6797">
                <a:solidFill>
                  <a:srgbClr val="000000"/>
                </a:solidFill>
                <a:latin typeface="Anton Bold"/>
              </a:rPr>
              <a:t>Keystone Exams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74816" y="5215277"/>
            <a:ext cx="18672929" cy="5528731"/>
            <a:chOff x="0" y="0"/>
            <a:chExt cx="812800" cy="240656"/>
          </a:xfrm>
        </p:grpSpPr>
        <p:sp>
          <p:nvSpPr>
            <p:cNvPr id="3" name="Freeform 3"/>
            <p:cNvSpPr/>
            <p:nvPr/>
          </p:nvSpPr>
          <p:spPr>
            <a:xfrm>
              <a:off x="0" y="0"/>
              <a:ext cx="812800" cy="240656"/>
            </a:xfrm>
            <a:custGeom>
              <a:avLst/>
              <a:gdLst/>
              <a:ahLst/>
              <a:cxnLst/>
              <a:rect l="l" t="t" r="r" b="b"/>
              <a:pathLst>
                <a:path w="812800" h="240656">
                  <a:moveTo>
                    <a:pt x="406400" y="0"/>
                  </a:moveTo>
                  <a:lnTo>
                    <a:pt x="812800" y="240656"/>
                  </a:lnTo>
                  <a:lnTo>
                    <a:pt x="0" y="240656"/>
                  </a:lnTo>
                  <a:lnTo>
                    <a:pt x="406400" y="0"/>
                  </a:lnTo>
                  <a:close/>
                </a:path>
              </a:pathLst>
            </a:custGeom>
            <a:solidFill>
              <a:srgbClr val="000000"/>
            </a:solidFill>
          </p:spPr>
          <p:txBody>
            <a:bodyPr/>
            <a:lstStyle/>
            <a:p>
              <a:endParaRPr lang="en-US"/>
            </a:p>
          </p:txBody>
        </p:sp>
        <p:sp>
          <p:nvSpPr>
            <p:cNvPr id="4" name="TextBox 4"/>
            <p:cNvSpPr txBox="1"/>
            <p:nvPr/>
          </p:nvSpPr>
          <p:spPr>
            <a:xfrm>
              <a:off x="127000" y="73633"/>
              <a:ext cx="558800" cy="149833"/>
            </a:xfrm>
            <a:prstGeom prst="rect">
              <a:avLst/>
            </a:prstGeom>
          </p:spPr>
          <p:txBody>
            <a:bodyPr lIns="50800" tIns="50800" rIns="50800" bIns="50800" rtlCol="0" anchor="ctr"/>
            <a:lstStyle/>
            <a:p>
              <a:pPr algn="ctr">
                <a:lnSpc>
                  <a:spcPts val="2756"/>
                </a:lnSpc>
              </a:pPr>
              <a:endParaRPr/>
            </a:p>
          </p:txBody>
        </p:sp>
      </p:grpSp>
      <p:grpSp>
        <p:nvGrpSpPr>
          <p:cNvPr id="5" name="Group 5"/>
          <p:cNvGrpSpPr/>
          <p:nvPr/>
        </p:nvGrpSpPr>
        <p:grpSpPr>
          <a:xfrm rot="-10800000">
            <a:off x="7212941" y="-232406"/>
            <a:ext cx="22135631" cy="6478586"/>
            <a:chOff x="0" y="0"/>
            <a:chExt cx="812800" cy="237888"/>
          </a:xfrm>
        </p:grpSpPr>
        <p:sp>
          <p:nvSpPr>
            <p:cNvPr id="6" name="Freeform 6"/>
            <p:cNvSpPr/>
            <p:nvPr/>
          </p:nvSpPr>
          <p:spPr>
            <a:xfrm>
              <a:off x="0" y="0"/>
              <a:ext cx="812800" cy="237888"/>
            </a:xfrm>
            <a:custGeom>
              <a:avLst/>
              <a:gdLst/>
              <a:ahLst/>
              <a:cxnLst/>
              <a:rect l="l" t="t" r="r" b="b"/>
              <a:pathLst>
                <a:path w="812800" h="237888">
                  <a:moveTo>
                    <a:pt x="406400" y="0"/>
                  </a:moveTo>
                  <a:lnTo>
                    <a:pt x="812800" y="237888"/>
                  </a:lnTo>
                  <a:lnTo>
                    <a:pt x="0" y="237888"/>
                  </a:lnTo>
                  <a:lnTo>
                    <a:pt x="406400" y="0"/>
                  </a:lnTo>
                  <a:close/>
                </a:path>
              </a:pathLst>
            </a:custGeom>
            <a:solidFill>
              <a:srgbClr val="8B0606"/>
            </a:solidFill>
          </p:spPr>
          <p:txBody>
            <a:bodyPr/>
            <a:lstStyle/>
            <a:p>
              <a:endParaRPr lang="en-US"/>
            </a:p>
          </p:txBody>
        </p:sp>
        <p:sp>
          <p:nvSpPr>
            <p:cNvPr id="7" name="TextBox 7"/>
            <p:cNvSpPr txBox="1"/>
            <p:nvPr/>
          </p:nvSpPr>
          <p:spPr>
            <a:xfrm>
              <a:off x="127000" y="72348"/>
              <a:ext cx="558800" cy="148548"/>
            </a:xfrm>
            <a:prstGeom prst="rect">
              <a:avLst/>
            </a:prstGeom>
          </p:spPr>
          <p:txBody>
            <a:bodyPr lIns="50800" tIns="50800" rIns="50800" bIns="50800" rtlCol="0" anchor="ctr"/>
            <a:lstStyle/>
            <a:p>
              <a:pPr algn="ctr">
                <a:lnSpc>
                  <a:spcPts val="2756"/>
                </a:lnSpc>
              </a:pPr>
              <a:endParaRPr/>
            </a:p>
          </p:txBody>
        </p:sp>
      </p:grpSp>
      <p:sp>
        <p:nvSpPr>
          <p:cNvPr id="8" name="Freeform 8"/>
          <p:cNvSpPr/>
          <p:nvPr/>
        </p:nvSpPr>
        <p:spPr>
          <a:xfrm>
            <a:off x="8041469" y="1617049"/>
            <a:ext cx="9620235" cy="7052902"/>
          </a:xfrm>
          <a:custGeom>
            <a:avLst/>
            <a:gdLst/>
            <a:ahLst/>
            <a:cxnLst/>
            <a:rect l="l" t="t" r="r" b="b"/>
            <a:pathLst>
              <a:path w="9620235" h="7052902">
                <a:moveTo>
                  <a:pt x="0" y="0"/>
                </a:moveTo>
                <a:lnTo>
                  <a:pt x="9620235" y="0"/>
                </a:lnTo>
                <a:lnTo>
                  <a:pt x="9620235" y="7052902"/>
                </a:lnTo>
                <a:lnTo>
                  <a:pt x="0" y="7052902"/>
                </a:lnTo>
                <a:lnTo>
                  <a:pt x="0" y="0"/>
                </a:lnTo>
                <a:close/>
              </a:path>
            </a:pathLst>
          </a:custGeom>
          <a:blipFill>
            <a:blip r:embed="rId2"/>
            <a:stretch>
              <a:fillRect/>
            </a:stretch>
          </a:blipFill>
        </p:spPr>
        <p:txBody>
          <a:bodyPr/>
          <a:lstStyle/>
          <a:p>
            <a:endParaRPr lang="en-US"/>
          </a:p>
        </p:txBody>
      </p:sp>
      <p:sp>
        <p:nvSpPr>
          <p:cNvPr id="9" name="Freeform 9"/>
          <p:cNvSpPr/>
          <p:nvPr/>
        </p:nvSpPr>
        <p:spPr>
          <a:xfrm>
            <a:off x="3193392" y="5810400"/>
            <a:ext cx="2797819" cy="2754776"/>
          </a:xfrm>
          <a:custGeom>
            <a:avLst/>
            <a:gdLst/>
            <a:ahLst/>
            <a:cxnLst/>
            <a:rect l="l" t="t" r="r" b="b"/>
            <a:pathLst>
              <a:path w="2797819" h="2754776">
                <a:moveTo>
                  <a:pt x="0" y="0"/>
                </a:moveTo>
                <a:lnTo>
                  <a:pt x="2797819" y="0"/>
                </a:lnTo>
                <a:lnTo>
                  <a:pt x="2797819" y="2754776"/>
                </a:lnTo>
                <a:lnTo>
                  <a:pt x="0" y="2754776"/>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1418359" y="1540849"/>
            <a:ext cx="6347885" cy="4040801"/>
          </a:xfrm>
          <a:prstGeom prst="rect">
            <a:avLst/>
          </a:prstGeom>
        </p:spPr>
        <p:txBody>
          <a:bodyPr lIns="0" tIns="0" rIns="0" bIns="0" rtlCol="0" anchor="t">
            <a:spAutoFit/>
          </a:bodyPr>
          <a:lstStyle/>
          <a:p>
            <a:pPr algn="ctr">
              <a:lnSpc>
                <a:spcPts val="3553"/>
              </a:lnSpc>
              <a:spcBef>
                <a:spcPct val="0"/>
              </a:spcBef>
            </a:pPr>
            <a:r>
              <a:rPr lang="en-US" sz="2538">
                <a:solidFill>
                  <a:srgbClr val="000000"/>
                </a:solidFill>
                <a:latin typeface="Poppins"/>
              </a:rPr>
              <a:t>The Course Description Book (CDB) is an invaluable resource to assist each student in taking the courses that best meet their academic goals and further exploration of career interests. Students should use the CDB to research the expected curricular topics, workload, and description of the courses they are choosing.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374FACB10FDEC4F8F1DB67D326EAFF6" ma:contentTypeVersion="17" ma:contentTypeDescription="Create a new document." ma:contentTypeScope="" ma:versionID="48851585f64ca5b88c12206d7f0a4318">
  <xsd:schema xmlns:xsd="http://www.w3.org/2001/XMLSchema" xmlns:xs="http://www.w3.org/2001/XMLSchema" xmlns:p="http://schemas.microsoft.com/office/2006/metadata/properties" xmlns:ns2="18783a8d-90d1-4b87-8141-878b8361ed2f" xmlns:ns3="6b7e94b1-d130-4f63-b996-b17f4cb45cbb" targetNamespace="http://schemas.microsoft.com/office/2006/metadata/properties" ma:root="true" ma:fieldsID="6a31067196972b1a1a3a37910115458f" ns2:_="" ns3:_="">
    <xsd:import namespace="18783a8d-90d1-4b87-8141-878b8361ed2f"/>
    <xsd:import namespace="6b7e94b1-d130-4f63-b996-b17f4cb45c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783a8d-90d1-4b87-8141-878b8361ed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337284c-c1bb-4365-a129-a328056893d4"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7e94b1-d130-4f63-b996-b17f4cb45cb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35fe8b6-4387-402a-926d-8868f93fd14e}" ma:internalName="TaxCatchAll" ma:showField="CatchAllData" ma:web="6b7e94b1-d130-4f63-b996-b17f4cb45c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581343-6A00-4995-8A2D-83C6A413EEEE}">
  <ds:schemaRefs>
    <ds:schemaRef ds:uri="http://schemas.microsoft.com/sharepoint/v3/contenttype/forms"/>
  </ds:schemaRefs>
</ds:datastoreItem>
</file>

<file path=customXml/itemProps2.xml><?xml version="1.0" encoding="utf-8"?>
<ds:datastoreItem xmlns:ds="http://schemas.openxmlformats.org/officeDocument/2006/customXml" ds:itemID="{75235280-6BB6-49D3-BF74-4DC9C0629065}">
  <ds:schemaRefs>
    <ds:schemaRef ds:uri="18783a8d-90d1-4b87-8141-878b8361ed2f"/>
    <ds:schemaRef ds:uri="6b7e94b1-d130-4f63-b996-b17f4cb45c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37</Slides>
  <Notes>0</Notes>
  <HiddenSlides>0</HiddenSlide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of 2028 Parent Night Presentation</dc:title>
  <cp:revision>1</cp:revision>
  <dcterms:created xsi:type="dcterms:W3CDTF">2006-08-16T00:00:00Z</dcterms:created>
  <dcterms:modified xsi:type="dcterms:W3CDTF">2024-02-28T12:55:59Z</dcterms:modified>
  <dc:identifier>DAF9bczcWec</dc:identifier>
</cp:coreProperties>
</file>